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8" r:id="rId2"/>
    <p:sldId id="259" r:id="rId3"/>
    <p:sldId id="264" r:id="rId4"/>
    <p:sldId id="302" r:id="rId5"/>
    <p:sldId id="303" r:id="rId6"/>
    <p:sldId id="297" r:id="rId7"/>
    <p:sldId id="298" r:id="rId8"/>
    <p:sldId id="299" r:id="rId9"/>
    <p:sldId id="300" r:id="rId10"/>
    <p:sldId id="283" r:id="rId11"/>
    <p:sldId id="281" r:id="rId12"/>
    <p:sldId id="287" r:id="rId13"/>
    <p:sldId id="284" r:id="rId14"/>
    <p:sldId id="269" r:id="rId15"/>
    <p:sldId id="275" r:id="rId16"/>
    <p:sldId id="279" r:id="rId17"/>
    <p:sldId id="282" r:id="rId18"/>
    <p:sldId id="271" r:id="rId19"/>
    <p:sldId id="286" r:id="rId20"/>
    <p:sldId id="294" r:id="rId21"/>
    <p:sldId id="285" r:id="rId22"/>
    <p:sldId id="272" r:id="rId23"/>
    <p:sldId id="273" r:id="rId24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255E"/>
    <a:srgbClr val="BCB3EA"/>
    <a:srgbClr val="8B1AAB"/>
    <a:srgbClr val="B4109E"/>
    <a:srgbClr val="BDB4E9"/>
    <a:srgbClr val="F4F5F7"/>
    <a:srgbClr val="D0D8ED"/>
    <a:srgbClr val="FFFFFF"/>
    <a:srgbClr val="8678D0"/>
    <a:srgbClr val="BBB2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46D4E0A-77F4-40E2-ADAC-49C6F324C958}" v="3921" dt="2025-05-21T11:48:03.152"/>
    <p1510:client id="{3108153D-EB7A-44F1-AA36-545140F6A707}" v="5722" dt="2025-05-21T14:37:12.375"/>
    <p1510:client id="{A4EAE096-4BDC-405E-99D7-B96D6B6DABD7}" v="924" dt="2025-05-21T14:38:46.45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9346" autoAdjust="0"/>
  </p:normalViewPr>
  <p:slideViewPr>
    <p:cSldViewPr snapToGrid="0">
      <p:cViewPr varScale="1">
        <p:scale>
          <a:sx n="65" d="100"/>
          <a:sy n="65" d="100"/>
        </p:scale>
        <p:origin x="1330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ex Sgammato" userId="S::a.sgammato1@studenti.unipi.it::ab569d51-72b2-46aa-bc6c-e9fe2f62e858" providerId="AD" clId="Web-{F5D7D33F-A714-7CB6-FAFA-0F2FE1E07474}"/>
    <pc:docChg chg="modSld">
      <pc:chgData name="Alex Sgammato" userId="S::a.sgammato1@studenti.unipi.it::ab569d51-72b2-46aa-bc6c-e9fe2f62e858" providerId="AD" clId="Web-{F5D7D33F-A714-7CB6-FAFA-0F2FE1E07474}" dt="2025-05-15T14:33:44.785" v="0" actId="1076"/>
      <pc:docMkLst>
        <pc:docMk/>
      </pc:docMkLst>
      <pc:sldChg chg="modSp">
        <pc:chgData name="Alex Sgammato" userId="S::a.sgammato1@studenti.unipi.it::ab569d51-72b2-46aa-bc6c-e9fe2f62e858" providerId="AD" clId="Web-{F5D7D33F-A714-7CB6-FAFA-0F2FE1E07474}" dt="2025-05-15T14:33:44.785" v="0" actId="1076"/>
        <pc:sldMkLst>
          <pc:docMk/>
          <pc:sldMk cId="543219374" sldId="261"/>
        </pc:sldMkLst>
      </pc:sldChg>
    </pc:docChg>
  </pc:docChgLst>
  <pc:docChgLst>
    <pc:chgData name="Mirco Concu" userId="S::m.concu@studenti.unipi.it::67cc0e34-af11-4069-a8c9-b25d257f03c7" providerId="AD" clId="Web-{DF0ACDC0-2D75-BD95-9CD7-B21B0DEC65BA}"/>
    <pc:docChg chg="modSld">
      <pc:chgData name="Mirco Concu" userId="S::m.concu@studenti.unipi.it::67cc0e34-af11-4069-a8c9-b25d257f03c7" providerId="AD" clId="Web-{DF0ACDC0-2D75-BD95-9CD7-B21B0DEC65BA}" dt="2025-05-19T13:22:28.733" v="31" actId="1076"/>
      <pc:docMkLst>
        <pc:docMk/>
      </pc:docMkLst>
      <pc:sldChg chg="addSp delSp modSp mod setBg">
        <pc:chgData name="Mirco Concu" userId="S::m.concu@studenti.unipi.it::67cc0e34-af11-4069-a8c9-b25d257f03c7" providerId="AD" clId="Web-{DF0ACDC0-2D75-BD95-9CD7-B21B0DEC65BA}" dt="2025-05-19T13:22:28.733" v="31" actId="1076"/>
        <pc:sldMkLst>
          <pc:docMk/>
          <pc:sldMk cId="3328644835" sldId="288"/>
        </pc:sldMkLst>
      </pc:sldChg>
    </pc:docChg>
  </pc:docChgLst>
  <pc:docChgLst>
    <pc:chgData name="Alex Sgammato" userId="ab569d51-72b2-46aa-bc6c-e9fe2f62e858" providerId="ADAL" clId="{A4EAE096-4BDC-405E-99D7-B96D6B6DABD7}"/>
    <pc:docChg chg="undo custSel addSld delSld modSld sldOrd modMainMaster">
      <pc:chgData name="Alex Sgammato" userId="ab569d51-72b2-46aa-bc6c-e9fe2f62e858" providerId="ADAL" clId="{A4EAE096-4BDC-405E-99D7-B96D6B6DABD7}" dt="2025-05-21T15:45:27.971" v="2915" actId="20577"/>
      <pc:docMkLst>
        <pc:docMk/>
      </pc:docMkLst>
      <pc:sldChg chg="addSp delSp modSp mod modTransition">
        <pc:chgData name="Alex Sgammato" userId="ab569d51-72b2-46aa-bc6c-e9fe2f62e858" providerId="ADAL" clId="{A4EAE096-4BDC-405E-99D7-B96D6B6DABD7}" dt="2025-05-16T12:59:10.974" v="403"/>
        <pc:sldMkLst>
          <pc:docMk/>
          <pc:sldMk cId="3547288474" sldId="258"/>
        </pc:sldMkLst>
        <pc:picChg chg="add mod">
          <ac:chgData name="Alex Sgammato" userId="ab569d51-72b2-46aa-bc6c-e9fe2f62e858" providerId="ADAL" clId="{A4EAE096-4BDC-405E-99D7-B96D6B6DABD7}" dt="2025-05-16T10:12:20.559" v="14"/>
          <ac:picMkLst>
            <pc:docMk/>
            <pc:sldMk cId="3547288474" sldId="258"/>
            <ac:picMk id="2" creationId="{01FA2C34-BCDB-4E43-0B0B-E107E6095B53}"/>
          </ac:picMkLst>
        </pc:picChg>
      </pc:sldChg>
      <pc:sldChg chg="addSp delSp modSp mod modTransition">
        <pc:chgData name="Alex Sgammato" userId="ab569d51-72b2-46aa-bc6c-e9fe2f62e858" providerId="ADAL" clId="{A4EAE096-4BDC-405E-99D7-B96D6B6DABD7}" dt="2025-05-20T17:25:59.962" v="2831"/>
        <pc:sldMkLst>
          <pc:docMk/>
          <pc:sldMk cId="3135180185" sldId="259"/>
        </pc:sldMkLst>
        <pc:spChg chg="add mod">
          <ac:chgData name="Alex Sgammato" userId="ab569d51-72b2-46aa-bc6c-e9fe2f62e858" providerId="ADAL" clId="{A4EAE096-4BDC-405E-99D7-B96D6B6DABD7}" dt="2025-05-20T17:25:57.290" v="2829" actId="207"/>
          <ac:spMkLst>
            <pc:docMk/>
            <pc:sldMk cId="3135180185" sldId="259"/>
            <ac:spMk id="3" creationId="{D97F5C7A-6048-39DB-2F48-E1D308A04461}"/>
          </ac:spMkLst>
        </pc:spChg>
        <pc:spChg chg="add del mod">
          <ac:chgData name="Alex Sgammato" userId="ab569d51-72b2-46aa-bc6c-e9fe2f62e858" providerId="ADAL" clId="{A4EAE096-4BDC-405E-99D7-B96D6B6DABD7}" dt="2025-05-20T17:25:59.962" v="2831"/>
          <ac:spMkLst>
            <pc:docMk/>
            <pc:sldMk cId="3135180185" sldId="259"/>
            <ac:spMk id="10" creationId="{C7CF6137-2770-4C32-68DF-D84DC7F02B71}"/>
          </ac:spMkLst>
        </pc:spChg>
        <pc:picChg chg="add mod">
          <ac:chgData name="Alex Sgammato" userId="ab569d51-72b2-46aa-bc6c-e9fe2f62e858" providerId="ADAL" clId="{A4EAE096-4BDC-405E-99D7-B96D6B6DABD7}" dt="2025-05-16T10:12:12.070" v="12"/>
          <ac:picMkLst>
            <pc:docMk/>
            <pc:sldMk cId="3135180185" sldId="259"/>
            <ac:picMk id="4" creationId="{8D976870-5EA1-F539-60C3-2B60BD0BF9E0}"/>
          </ac:picMkLst>
        </pc:picChg>
      </pc:sldChg>
      <pc:sldChg chg="addSp delSp modSp mod modTransition">
        <pc:chgData name="Alex Sgammato" userId="ab569d51-72b2-46aa-bc6c-e9fe2f62e858" providerId="ADAL" clId="{A4EAE096-4BDC-405E-99D7-B96D6B6DABD7}" dt="2025-05-16T12:00:19.523" v="107"/>
        <pc:sldMkLst>
          <pc:docMk/>
          <pc:sldMk cId="3815792813" sldId="260"/>
        </pc:sldMkLst>
      </pc:sldChg>
      <pc:sldChg chg="del">
        <pc:chgData name="Alex Sgammato" userId="ab569d51-72b2-46aa-bc6c-e9fe2f62e858" providerId="ADAL" clId="{A4EAE096-4BDC-405E-99D7-B96D6B6DABD7}" dt="2025-05-16T12:03:14.100" v="114" actId="2696"/>
        <pc:sldMkLst>
          <pc:docMk/>
          <pc:sldMk cId="543219374" sldId="261"/>
        </pc:sldMkLst>
      </pc:sldChg>
      <pc:sldChg chg="addSp modSp mod modTransition">
        <pc:chgData name="Alex Sgammato" userId="ab569d51-72b2-46aa-bc6c-e9fe2f62e858" providerId="ADAL" clId="{A4EAE096-4BDC-405E-99D7-B96D6B6DABD7}" dt="2025-05-16T12:59:10.974" v="403"/>
        <pc:sldMkLst>
          <pc:docMk/>
          <pc:sldMk cId="379215021" sldId="263"/>
        </pc:sldMkLst>
      </pc:sldChg>
      <pc:sldChg chg="addSp delSp modSp mod modTransition">
        <pc:chgData name="Alex Sgammato" userId="ab569d51-72b2-46aa-bc6c-e9fe2f62e858" providerId="ADAL" clId="{A4EAE096-4BDC-405E-99D7-B96D6B6DABD7}" dt="2025-05-20T11:41:05.218" v="2167" actId="20577"/>
        <pc:sldMkLst>
          <pc:docMk/>
          <pc:sldMk cId="613411466" sldId="264"/>
        </pc:sldMkLst>
        <pc:spChg chg="mod">
          <ac:chgData name="Alex Sgammato" userId="ab569d51-72b2-46aa-bc6c-e9fe2f62e858" providerId="ADAL" clId="{A4EAE096-4BDC-405E-99D7-B96D6B6DABD7}" dt="2025-05-20T11:41:05.218" v="2167" actId="20577"/>
          <ac:spMkLst>
            <pc:docMk/>
            <pc:sldMk cId="613411466" sldId="264"/>
            <ac:spMk id="20" creationId="{CEC67387-D555-2AA8-E561-7250C8D41B44}"/>
          </ac:spMkLst>
        </pc:spChg>
        <pc:picChg chg="add mod">
          <ac:chgData name="Alex Sgammato" userId="ab569d51-72b2-46aa-bc6c-e9fe2f62e858" providerId="ADAL" clId="{A4EAE096-4BDC-405E-99D7-B96D6B6DABD7}" dt="2025-05-16T10:12:05.130" v="10"/>
          <ac:picMkLst>
            <pc:docMk/>
            <pc:sldMk cId="613411466" sldId="264"/>
            <ac:picMk id="2" creationId="{ACD86708-3A42-C164-DA6A-6D5A6789E577}"/>
          </ac:picMkLst>
        </pc:picChg>
      </pc:sldChg>
      <pc:sldChg chg="addSp delSp modSp mod modTransition modAnim">
        <pc:chgData name="Alex Sgammato" userId="ab569d51-72b2-46aa-bc6c-e9fe2f62e858" providerId="ADAL" clId="{A4EAE096-4BDC-405E-99D7-B96D6B6DABD7}" dt="2025-05-20T16:59:31.457" v="2734" actId="207"/>
        <pc:sldMkLst>
          <pc:docMk/>
          <pc:sldMk cId="3690277363" sldId="265"/>
        </pc:sldMkLst>
        <pc:picChg chg="mod ord">
          <ac:chgData name="Alex Sgammato" userId="ab569d51-72b2-46aa-bc6c-e9fe2f62e858" providerId="ADAL" clId="{A4EAE096-4BDC-405E-99D7-B96D6B6DABD7}" dt="2025-05-20T16:59:31.457" v="2734" actId="207"/>
          <ac:picMkLst>
            <pc:docMk/>
            <pc:sldMk cId="3690277363" sldId="265"/>
            <ac:picMk id="3" creationId="{D95FAC01-949F-F3C6-05B8-54DE49531DBA}"/>
          </ac:picMkLst>
        </pc:picChg>
        <pc:picChg chg="mod">
          <ac:chgData name="Alex Sgammato" userId="ab569d51-72b2-46aa-bc6c-e9fe2f62e858" providerId="ADAL" clId="{A4EAE096-4BDC-405E-99D7-B96D6B6DABD7}" dt="2025-05-20T14:54:25.161" v="2379" actId="1362"/>
          <ac:picMkLst>
            <pc:docMk/>
            <pc:sldMk cId="3690277363" sldId="265"/>
            <ac:picMk id="15" creationId="{4A66DB66-994D-3E64-F5B6-FAB692300A70}"/>
          </ac:picMkLst>
        </pc:picChg>
        <pc:picChg chg="mod">
          <ac:chgData name="Alex Sgammato" userId="ab569d51-72b2-46aa-bc6c-e9fe2f62e858" providerId="ADAL" clId="{A4EAE096-4BDC-405E-99D7-B96D6B6DABD7}" dt="2025-05-20T14:54:28.087" v="2380" actId="1362"/>
          <ac:picMkLst>
            <pc:docMk/>
            <pc:sldMk cId="3690277363" sldId="265"/>
            <ac:picMk id="19" creationId="{8B50BD5E-ACC8-E910-D08E-FF1ADE42D1E6}"/>
          </ac:picMkLst>
        </pc:picChg>
        <pc:picChg chg="mod">
          <ac:chgData name="Alex Sgammato" userId="ab569d51-72b2-46aa-bc6c-e9fe2f62e858" providerId="ADAL" clId="{A4EAE096-4BDC-405E-99D7-B96D6B6DABD7}" dt="2025-05-20T14:54:34.589" v="2382" actId="1362"/>
          <ac:picMkLst>
            <pc:docMk/>
            <pc:sldMk cId="3690277363" sldId="265"/>
            <ac:picMk id="23" creationId="{94F8F52E-C176-D2B5-9840-AFD989FAEDA2}"/>
          </ac:picMkLst>
        </pc:picChg>
        <pc:picChg chg="mod">
          <ac:chgData name="Alex Sgammato" userId="ab569d51-72b2-46aa-bc6c-e9fe2f62e858" providerId="ADAL" clId="{A4EAE096-4BDC-405E-99D7-B96D6B6DABD7}" dt="2025-05-20T14:54:38.455" v="2383" actId="1362"/>
          <ac:picMkLst>
            <pc:docMk/>
            <pc:sldMk cId="3690277363" sldId="265"/>
            <ac:picMk id="26" creationId="{41F211E5-6952-AF81-FE27-A3A6AF4C381B}"/>
          </ac:picMkLst>
        </pc:picChg>
        <pc:picChg chg="mod">
          <ac:chgData name="Alex Sgammato" userId="ab569d51-72b2-46aa-bc6c-e9fe2f62e858" providerId="ADAL" clId="{A4EAE096-4BDC-405E-99D7-B96D6B6DABD7}" dt="2025-05-20T14:54:22.209" v="2378" actId="1362"/>
          <ac:picMkLst>
            <pc:docMk/>
            <pc:sldMk cId="3690277363" sldId="265"/>
            <ac:picMk id="27" creationId="{1CEC9D6B-45D6-517E-244A-5B92ED71941A}"/>
          </ac:picMkLst>
        </pc:picChg>
        <pc:picChg chg="mod ord">
          <ac:chgData name="Alex Sgammato" userId="ab569d51-72b2-46aa-bc6c-e9fe2f62e858" providerId="ADAL" clId="{A4EAE096-4BDC-405E-99D7-B96D6B6DABD7}" dt="2025-05-20T14:40:13.767" v="2317" actId="1076"/>
          <ac:picMkLst>
            <pc:docMk/>
            <pc:sldMk cId="3690277363" sldId="265"/>
            <ac:picMk id="28" creationId="{CA921035-FE52-DF97-D901-0AAE223E6907}"/>
          </ac:picMkLst>
        </pc:picChg>
        <pc:picChg chg="mod">
          <ac:chgData name="Alex Sgammato" userId="ab569d51-72b2-46aa-bc6c-e9fe2f62e858" providerId="ADAL" clId="{A4EAE096-4BDC-405E-99D7-B96D6B6DABD7}" dt="2025-05-20T14:54:31.051" v="2381" actId="1362"/>
          <ac:picMkLst>
            <pc:docMk/>
            <pc:sldMk cId="3690277363" sldId="265"/>
            <ac:picMk id="29" creationId="{1400A9FF-D98B-B4FC-2833-E84406906F88}"/>
          </ac:picMkLst>
        </pc:picChg>
        <pc:picChg chg="mod">
          <ac:chgData name="Alex Sgammato" userId="ab569d51-72b2-46aa-bc6c-e9fe2f62e858" providerId="ADAL" clId="{A4EAE096-4BDC-405E-99D7-B96D6B6DABD7}" dt="2025-05-20T14:54:18.221" v="2377"/>
          <ac:picMkLst>
            <pc:docMk/>
            <pc:sldMk cId="3690277363" sldId="265"/>
            <ac:picMk id="30" creationId="{1195FB91-0DDF-6A80-1543-48F7D6FC174D}"/>
          </ac:picMkLst>
        </pc:picChg>
      </pc:sldChg>
      <pc:sldChg chg="addSp delSp modSp mod ord modTransition modAnim">
        <pc:chgData name="Alex Sgammato" userId="ab569d51-72b2-46aa-bc6c-e9fe2f62e858" providerId="ADAL" clId="{A4EAE096-4BDC-405E-99D7-B96D6B6DABD7}" dt="2025-05-20T15:15:03.534" v="2501"/>
        <pc:sldMkLst>
          <pc:docMk/>
          <pc:sldMk cId="3702808062" sldId="266"/>
        </pc:sldMkLst>
        <pc:picChg chg="del">
          <ac:chgData name="Alex Sgammato" userId="ab569d51-72b2-46aa-bc6c-e9fe2f62e858" providerId="ADAL" clId="{A4EAE096-4BDC-405E-99D7-B96D6B6DABD7}" dt="2025-05-20T14:48:41.239" v="2324" actId="478"/>
          <ac:picMkLst>
            <pc:docMk/>
            <pc:sldMk cId="3702808062" sldId="266"/>
            <ac:picMk id="5" creationId="{2911061C-FA40-4E55-CAD7-E3CC6AFCE839}"/>
          </ac:picMkLst>
        </pc:picChg>
        <pc:picChg chg="add mod">
          <ac:chgData name="Alex Sgammato" userId="ab569d51-72b2-46aa-bc6c-e9fe2f62e858" providerId="ADAL" clId="{A4EAE096-4BDC-405E-99D7-B96D6B6DABD7}" dt="2025-05-20T14:55:08.977" v="2387" actId="1362"/>
          <ac:picMkLst>
            <pc:docMk/>
            <pc:sldMk cId="3702808062" sldId="266"/>
            <ac:picMk id="6" creationId="{087B810C-70FF-767B-444E-5D942E65504E}"/>
          </ac:picMkLst>
        </pc:picChg>
        <pc:picChg chg="add mod">
          <ac:chgData name="Alex Sgammato" userId="ab569d51-72b2-46aa-bc6c-e9fe2f62e858" providerId="ADAL" clId="{A4EAE096-4BDC-405E-99D7-B96D6B6DABD7}" dt="2025-05-20T13:52:19.291" v="2221" actId="1076"/>
          <ac:picMkLst>
            <pc:docMk/>
            <pc:sldMk cId="3702808062" sldId="266"/>
            <ac:picMk id="6" creationId="{CC7B40D4-58DA-3D8D-A47A-FF99A43B49FA}"/>
          </ac:picMkLst>
        </pc:picChg>
        <pc:picChg chg="add del mod">
          <ac:chgData name="Alex Sgammato" userId="ab569d51-72b2-46aa-bc6c-e9fe2f62e858" providerId="ADAL" clId="{A4EAE096-4BDC-405E-99D7-B96D6B6DABD7}" dt="2025-05-20T14:01:29.190" v="2261" actId="478"/>
          <ac:picMkLst>
            <pc:docMk/>
            <pc:sldMk cId="3702808062" sldId="266"/>
            <ac:picMk id="11" creationId="{03099822-3F73-273A-354E-73F6A3A65848}"/>
          </ac:picMkLst>
        </pc:picChg>
        <pc:picChg chg="add mod">
          <ac:chgData name="Alex Sgammato" userId="ab569d51-72b2-46aa-bc6c-e9fe2f62e858" providerId="ADAL" clId="{A4EAE096-4BDC-405E-99D7-B96D6B6DABD7}" dt="2025-05-20T14:55:11.809" v="2388" actId="1362"/>
          <ac:picMkLst>
            <pc:docMk/>
            <pc:sldMk cId="3702808062" sldId="266"/>
            <ac:picMk id="11" creationId="{06FA120A-9EE0-D1A5-0386-89AECAC268F0}"/>
          </ac:picMkLst>
        </pc:picChg>
        <pc:picChg chg="add del mod">
          <ac:chgData name="Alex Sgammato" userId="ab569d51-72b2-46aa-bc6c-e9fe2f62e858" providerId="ADAL" clId="{A4EAE096-4BDC-405E-99D7-B96D6B6DABD7}" dt="2025-05-20T14:48:44.591" v="2326" actId="478"/>
          <ac:picMkLst>
            <pc:docMk/>
            <pc:sldMk cId="3702808062" sldId="266"/>
            <ac:picMk id="12" creationId="{4A49794C-D5F7-95AF-ECFD-DC9C078BC2C2}"/>
          </ac:picMkLst>
        </pc:picChg>
        <pc:picChg chg="add del mod">
          <ac:chgData name="Alex Sgammato" userId="ab569d51-72b2-46aa-bc6c-e9fe2f62e858" providerId="ADAL" clId="{A4EAE096-4BDC-405E-99D7-B96D6B6DABD7}" dt="2025-05-20T14:01:58.907" v="2262" actId="478"/>
          <ac:picMkLst>
            <pc:docMk/>
            <pc:sldMk cId="3702808062" sldId="266"/>
            <ac:picMk id="13" creationId="{0B59FE74-F7BD-1312-57A7-7B00A4CFBDFE}"/>
          </ac:picMkLst>
        </pc:picChg>
        <pc:picChg chg="add mod">
          <ac:chgData name="Alex Sgammato" userId="ab569d51-72b2-46aa-bc6c-e9fe2f62e858" providerId="ADAL" clId="{A4EAE096-4BDC-405E-99D7-B96D6B6DABD7}" dt="2025-05-20T14:55:18.215" v="2390" actId="1362"/>
          <ac:picMkLst>
            <pc:docMk/>
            <pc:sldMk cId="3702808062" sldId="266"/>
            <ac:picMk id="13" creationId="{9CEF8E03-F8E5-6664-B997-B7E03C447BE4}"/>
          </ac:picMkLst>
        </pc:picChg>
        <pc:picChg chg="add del mod">
          <ac:chgData name="Alex Sgammato" userId="ab569d51-72b2-46aa-bc6c-e9fe2f62e858" providerId="ADAL" clId="{A4EAE096-4BDC-405E-99D7-B96D6B6DABD7}" dt="2025-05-20T14:48:46.088" v="2327" actId="478"/>
          <ac:picMkLst>
            <pc:docMk/>
            <pc:sldMk cId="3702808062" sldId="266"/>
            <ac:picMk id="14" creationId="{A09E72FD-9CB4-5F84-2E31-9994FA0DE855}"/>
          </ac:picMkLst>
        </pc:picChg>
        <pc:picChg chg="add del mod">
          <ac:chgData name="Alex Sgammato" userId="ab569d51-72b2-46aa-bc6c-e9fe2f62e858" providerId="ADAL" clId="{A4EAE096-4BDC-405E-99D7-B96D6B6DABD7}" dt="2025-05-20T13:55:39.623" v="2246" actId="478"/>
          <ac:picMkLst>
            <pc:docMk/>
            <pc:sldMk cId="3702808062" sldId="266"/>
            <ac:picMk id="15" creationId="{3667493D-37C6-63A4-93F0-F0CA87607279}"/>
          </ac:picMkLst>
        </pc:picChg>
        <pc:picChg chg="add mod">
          <ac:chgData name="Alex Sgammato" userId="ab569d51-72b2-46aa-bc6c-e9fe2f62e858" providerId="ADAL" clId="{A4EAE096-4BDC-405E-99D7-B96D6B6DABD7}" dt="2025-05-20T14:55:21.042" v="2391" actId="1362"/>
          <ac:picMkLst>
            <pc:docMk/>
            <pc:sldMk cId="3702808062" sldId="266"/>
            <ac:picMk id="15" creationId="{4048A1A7-8F2E-ED1D-C9DC-810FBA6DA812}"/>
          </ac:picMkLst>
        </pc:picChg>
        <pc:picChg chg="add del mod">
          <ac:chgData name="Alex Sgammato" userId="ab569d51-72b2-46aa-bc6c-e9fe2f62e858" providerId="ADAL" clId="{A4EAE096-4BDC-405E-99D7-B96D6B6DABD7}" dt="2025-05-20T14:21:33.073" v="2283" actId="478"/>
          <ac:picMkLst>
            <pc:docMk/>
            <pc:sldMk cId="3702808062" sldId="266"/>
            <ac:picMk id="17" creationId="{C2C84421-DF7F-8614-7E1D-CB720E19E5CB}"/>
          </ac:picMkLst>
        </pc:picChg>
        <pc:picChg chg="add mod">
          <ac:chgData name="Alex Sgammato" userId="ab569d51-72b2-46aa-bc6c-e9fe2f62e858" providerId="ADAL" clId="{A4EAE096-4BDC-405E-99D7-B96D6B6DABD7}" dt="2025-05-20T14:54:59.833" v="2386" actId="1362"/>
          <ac:picMkLst>
            <pc:docMk/>
            <pc:sldMk cId="3702808062" sldId="266"/>
            <ac:picMk id="17" creationId="{D65DCFBF-46F4-2555-F722-B4EAA7F2E9E6}"/>
          </ac:picMkLst>
        </pc:picChg>
        <pc:picChg chg="add del mod">
          <ac:chgData name="Alex Sgammato" userId="ab569d51-72b2-46aa-bc6c-e9fe2f62e858" providerId="ADAL" clId="{A4EAE096-4BDC-405E-99D7-B96D6B6DABD7}" dt="2025-05-20T14:48:49.205" v="2329" actId="478"/>
          <ac:picMkLst>
            <pc:docMk/>
            <pc:sldMk cId="3702808062" sldId="266"/>
            <ac:picMk id="18" creationId="{5FFD1A60-56ED-FC5B-35F2-7C16A04AF274}"/>
          </ac:picMkLst>
        </pc:picChg>
        <pc:picChg chg="add del mod">
          <ac:chgData name="Alex Sgammato" userId="ab569d51-72b2-46aa-bc6c-e9fe2f62e858" providerId="ADAL" clId="{A4EAE096-4BDC-405E-99D7-B96D6B6DABD7}" dt="2025-05-20T14:48:50.847" v="2330" actId="478"/>
          <ac:picMkLst>
            <pc:docMk/>
            <pc:sldMk cId="3702808062" sldId="266"/>
            <ac:picMk id="19" creationId="{C66882A7-A3C3-3E4C-1279-349F73B48E35}"/>
          </ac:picMkLst>
        </pc:picChg>
        <pc:picChg chg="add mod">
          <ac:chgData name="Alex Sgammato" userId="ab569d51-72b2-46aa-bc6c-e9fe2f62e858" providerId="ADAL" clId="{A4EAE096-4BDC-405E-99D7-B96D6B6DABD7}" dt="2025-05-20T14:55:15.074" v="2389" actId="1362"/>
          <ac:picMkLst>
            <pc:docMk/>
            <pc:sldMk cId="3702808062" sldId="266"/>
            <ac:picMk id="21" creationId="{B2B5F306-E7DC-823D-8EEC-287530E33F0A}"/>
          </ac:picMkLst>
        </pc:picChg>
        <pc:picChg chg="add mod">
          <ac:chgData name="Alex Sgammato" userId="ab569d51-72b2-46aa-bc6c-e9fe2f62e858" providerId="ADAL" clId="{A4EAE096-4BDC-405E-99D7-B96D6B6DABD7}" dt="2025-05-20T14:54:55.114" v="2385"/>
          <ac:picMkLst>
            <pc:docMk/>
            <pc:sldMk cId="3702808062" sldId="266"/>
            <ac:picMk id="28" creationId="{71E67682-0F98-4446-FFC0-A6460E22F30F}"/>
          </ac:picMkLst>
        </pc:picChg>
        <pc:picChg chg="mod">
          <ac:chgData name="Alex Sgammato" userId="ab569d51-72b2-46aa-bc6c-e9fe2f62e858" providerId="ADAL" clId="{A4EAE096-4BDC-405E-99D7-B96D6B6DABD7}" dt="2025-05-20T14:13:30.349" v="2282"/>
          <ac:picMkLst>
            <pc:docMk/>
            <pc:sldMk cId="3702808062" sldId="266"/>
            <ac:picMk id="28" creationId="{85473D54-7179-BD39-3428-6467253BA9F2}"/>
          </ac:picMkLst>
        </pc:picChg>
        <pc:picChg chg="add del mod">
          <ac:chgData name="Alex Sgammato" userId="ab569d51-72b2-46aa-bc6c-e9fe2f62e858" providerId="ADAL" clId="{A4EAE096-4BDC-405E-99D7-B96D6B6DABD7}" dt="2025-05-20T14:48:47.440" v="2328" actId="478"/>
          <ac:picMkLst>
            <pc:docMk/>
            <pc:sldMk cId="3702808062" sldId="266"/>
            <ac:picMk id="29" creationId="{DB99D893-5942-7F87-55E8-910AC0A2F950}"/>
          </ac:picMkLst>
        </pc:picChg>
        <pc:picChg chg="del mod">
          <ac:chgData name="Alex Sgammato" userId="ab569d51-72b2-46aa-bc6c-e9fe2f62e858" providerId="ADAL" clId="{A4EAE096-4BDC-405E-99D7-B96D6B6DABD7}" dt="2025-05-20T14:48:43.017" v="2325" actId="478"/>
          <ac:picMkLst>
            <pc:docMk/>
            <pc:sldMk cId="3702808062" sldId="266"/>
            <ac:picMk id="30" creationId="{5F56C750-28F0-94B8-9FEB-7E9E090D3334}"/>
          </ac:picMkLst>
        </pc:picChg>
        <pc:picChg chg="add mod">
          <ac:chgData name="Alex Sgammato" userId="ab569d51-72b2-46aa-bc6c-e9fe2f62e858" providerId="ADAL" clId="{A4EAE096-4BDC-405E-99D7-B96D6B6DABD7}" dt="2025-05-20T14:49:17.244" v="2332"/>
          <ac:picMkLst>
            <pc:docMk/>
            <pc:sldMk cId="3702808062" sldId="266"/>
            <ac:picMk id="31" creationId="{20AB5891-CE3D-9A15-7300-9F3127C695F0}"/>
          </ac:picMkLst>
        </pc:picChg>
        <pc:picChg chg="del mod">
          <ac:chgData name="Alex Sgammato" userId="ab569d51-72b2-46aa-bc6c-e9fe2f62e858" providerId="ADAL" clId="{A4EAE096-4BDC-405E-99D7-B96D6B6DABD7}" dt="2025-05-20T14:48:52.615" v="2331" actId="478"/>
          <ac:picMkLst>
            <pc:docMk/>
            <pc:sldMk cId="3702808062" sldId="266"/>
            <ac:picMk id="32" creationId="{F49CAEB1-FFEA-8344-ACFA-60C24A2E8937}"/>
          </ac:picMkLst>
        </pc:picChg>
      </pc:sldChg>
      <pc:sldChg chg="addSp delSp modSp add mod modTransition modAnim">
        <pc:chgData name="Alex Sgammato" userId="ab569d51-72b2-46aa-bc6c-e9fe2f62e858" providerId="ADAL" clId="{A4EAE096-4BDC-405E-99D7-B96D6B6DABD7}" dt="2025-05-20T15:15:14.290" v="2503"/>
        <pc:sldMkLst>
          <pc:docMk/>
          <pc:sldMk cId="4110517040" sldId="267"/>
        </pc:sldMkLst>
        <pc:picChg chg="del">
          <ac:chgData name="Alex Sgammato" userId="ab569d51-72b2-46aa-bc6c-e9fe2f62e858" providerId="ADAL" clId="{A4EAE096-4BDC-405E-99D7-B96D6B6DABD7}" dt="2025-05-20T14:49:27.817" v="2336" actId="478"/>
          <ac:picMkLst>
            <pc:docMk/>
            <pc:sldMk cId="4110517040" sldId="267"/>
            <ac:picMk id="5" creationId="{2BE4CED1-B71C-D8A1-7AB4-6D480E5BF58F}"/>
          </ac:picMkLst>
        </pc:picChg>
        <pc:picChg chg="del">
          <ac:chgData name="Alex Sgammato" userId="ab569d51-72b2-46aa-bc6c-e9fe2f62e858" providerId="ADAL" clId="{A4EAE096-4BDC-405E-99D7-B96D6B6DABD7}" dt="2025-05-20T14:49:29.375" v="2337" actId="478"/>
          <ac:picMkLst>
            <pc:docMk/>
            <pc:sldMk cId="4110517040" sldId="267"/>
            <ac:picMk id="6" creationId="{123090D6-9E91-11CE-BCD6-1607777D8040}"/>
          </ac:picMkLst>
        </pc:picChg>
        <pc:picChg chg="del">
          <ac:chgData name="Alex Sgammato" userId="ab569d51-72b2-46aa-bc6c-e9fe2f62e858" providerId="ADAL" clId="{A4EAE096-4BDC-405E-99D7-B96D6B6DABD7}" dt="2025-05-20T14:49:32.853" v="2339" actId="478"/>
          <ac:picMkLst>
            <pc:docMk/>
            <pc:sldMk cId="4110517040" sldId="267"/>
            <ac:picMk id="9" creationId="{9342A534-00DD-F48D-748C-641422F26C95}"/>
          </ac:picMkLst>
        </pc:picChg>
        <pc:picChg chg="del">
          <ac:chgData name="Alex Sgammato" userId="ab569d51-72b2-46aa-bc6c-e9fe2f62e858" providerId="ADAL" clId="{A4EAE096-4BDC-405E-99D7-B96D6B6DABD7}" dt="2025-05-20T14:49:34.439" v="2340" actId="478"/>
          <ac:picMkLst>
            <pc:docMk/>
            <pc:sldMk cId="4110517040" sldId="267"/>
            <ac:picMk id="12" creationId="{FB2D813F-F1AB-2590-977E-05FF3E6D0AC5}"/>
          </ac:picMkLst>
        </pc:picChg>
        <pc:picChg chg="del">
          <ac:chgData name="Alex Sgammato" userId="ab569d51-72b2-46aa-bc6c-e9fe2f62e858" providerId="ADAL" clId="{A4EAE096-4BDC-405E-99D7-B96D6B6DABD7}" dt="2025-05-20T14:49:24.309" v="2334" actId="478"/>
          <ac:picMkLst>
            <pc:docMk/>
            <pc:sldMk cId="4110517040" sldId="267"/>
            <ac:picMk id="13" creationId="{D3A62E71-BCFC-0143-45AF-BFBB06446CB6}"/>
          </ac:picMkLst>
        </pc:picChg>
        <pc:picChg chg="del">
          <ac:chgData name="Alex Sgammato" userId="ab569d51-72b2-46aa-bc6c-e9fe2f62e858" providerId="ADAL" clId="{A4EAE096-4BDC-405E-99D7-B96D6B6DABD7}" dt="2025-05-20T14:49:26.124" v="2335" actId="478"/>
          <ac:picMkLst>
            <pc:docMk/>
            <pc:sldMk cId="4110517040" sldId="267"/>
            <ac:picMk id="15" creationId="{18BD9F76-6C2A-E1EA-44BE-60403D3289D3}"/>
          </ac:picMkLst>
        </pc:picChg>
        <pc:picChg chg="del">
          <ac:chgData name="Alex Sgammato" userId="ab569d51-72b2-46aa-bc6c-e9fe2f62e858" providerId="ADAL" clId="{A4EAE096-4BDC-405E-99D7-B96D6B6DABD7}" dt="2025-05-20T14:49:31.064" v="2338" actId="478"/>
          <ac:picMkLst>
            <pc:docMk/>
            <pc:sldMk cId="4110517040" sldId="267"/>
            <ac:picMk id="17" creationId="{E6A38F0B-C8C8-470C-D28F-A24DFE3E4BD7}"/>
          </ac:picMkLst>
        </pc:picChg>
        <pc:picChg chg="del">
          <ac:chgData name="Alex Sgammato" userId="ab569d51-72b2-46aa-bc6c-e9fe2f62e858" providerId="ADAL" clId="{A4EAE096-4BDC-405E-99D7-B96D6B6DABD7}" dt="2025-05-20T14:49:22.605" v="2333" actId="478"/>
          <ac:picMkLst>
            <pc:docMk/>
            <pc:sldMk cId="4110517040" sldId="267"/>
            <ac:picMk id="22" creationId="{EC1A233E-69FA-8859-F5AC-20F989EE1FA4}"/>
          </ac:picMkLst>
        </pc:picChg>
        <pc:picChg chg="add mod">
          <ac:chgData name="Alex Sgammato" userId="ab569d51-72b2-46aa-bc6c-e9fe2f62e858" providerId="ADAL" clId="{A4EAE096-4BDC-405E-99D7-B96D6B6DABD7}" dt="2025-05-20T14:55:42.215" v="2394" actId="1362"/>
          <ac:picMkLst>
            <pc:docMk/>
            <pc:sldMk cId="4110517040" sldId="267"/>
            <ac:picMk id="24" creationId="{D67F8996-D33D-A7CF-0EB6-213F5FACECCF}"/>
          </ac:picMkLst>
        </pc:picChg>
        <pc:picChg chg="add mod">
          <ac:chgData name="Alex Sgammato" userId="ab569d51-72b2-46aa-bc6c-e9fe2f62e858" providerId="ADAL" clId="{A4EAE096-4BDC-405E-99D7-B96D6B6DABD7}" dt="2025-05-20T14:55:45.757" v="2395" actId="1362"/>
          <ac:picMkLst>
            <pc:docMk/>
            <pc:sldMk cId="4110517040" sldId="267"/>
            <ac:picMk id="26" creationId="{DFD0BADF-F967-593E-728D-937ABCD201AD}"/>
          </ac:picMkLst>
        </pc:picChg>
        <pc:picChg chg="add mod">
          <ac:chgData name="Alex Sgammato" userId="ab569d51-72b2-46aa-bc6c-e9fe2f62e858" providerId="ADAL" clId="{A4EAE096-4BDC-405E-99D7-B96D6B6DABD7}" dt="2025-05-20T14:55:51.647" v="2397" actId="1362"/>
          <ac:picMkLst>
            <pc:docMk/>
            <pc:sldMk cId="4110517040" sldId="267"/>
            <ac:picMk id="28" creationId="{D7A4A03D-68D9-871A-88CC-D04A2F7D0696}"/>
          </ac:picMkLst>
        </pc:picChg>
        <pc:picChg chg="add mod">
          <ac:chgData name="Alex Sgammato" userId="ab569d51-72b2-46aa-bc6c-e9fe2f62e858" providerId="ADAL" clId="{A4EAE096-4BDC-405E-99D7-B96D6B6DABD7}" dt="2025-05-20T14:55:54.801" v="2398" actId="1362"/>
          <ac:picMkLst>
            <pc:docMk/>
            <pc:sldMk cId="4110517040" sldId="267"/>
            <ac:picMk id="29" creationId="{96A18552-12F8-2F85-24CD-6005991C1294}"/>
          </ac:picMkLst>
        </pc:picChg>
        <pc:picChg chg="add mod">
          <ac:chgData name="Alex Sgammato" userId="ab569d51-72b2-46aa-bc6c-e9fe2f62e858" providerId="ADAL" clId="{A4EAE096-4BDC-405E-99D7-B96D6B6DABD7}" dt="2025-05-20T14:55:35.481" v="2393" actId="1362"/>
          <ac:picMkLst>
            <pc:docMk/>
            <pc:sldMk cId="4110517040" sldId="267"/>
            <ac:picMk id="30" creationId="{254BAC82-CFA7-B995-4BAE-FCCC36C7E375}"/>
          </ac:picMkLst>
        </pc:picChg>
        <pc:picChg chg="add mod">
          <ac:chgData name="Alex Sgammato" userId="ab569d51-72b2-46aa-bc6c-e9fe2f62e858" providerId="ADAL" clId="{A4EAE096-4BDC-405E-99D7-B96D6B6DABD7}" dt="2025-05-20T14:55:48.840" v="2396" actId="1362"/>
          <ac:picMkLst>
            <pc:docMk/>
            <pc:sldMk cId="4110517040" sldId="267"/>
            <ac:picMk id="31" creationId="{85BB9924-B670-D4E1-B653-E501DD7783CD}"/>
          </ac:picMkLst>
        </pc:picChg>
        <pc:picChg chg="add mod">
          <ac:chgData name="Alex Sgammato" userId="ab569d51-72b2-46aa-bc6c-e9fe2f62e858" providerId="ADAL" clId="{A4EAE096-4BDC-405E-99D7-B96D6B6DABD7}" dt="2025-05-20T14:55:32.050" v="2392"/>
          <ac:picMkLst>
            <pc:docMk/>
            <pc:sldMk cId="4110517040" sldId="267"/>
            <ac:picMk id="32" creationId="{597F43D4-C822-6A37-2261-C2A1EE2FB669}"/>
          </ac:picMkLst>
        </pc:picChg>
        <pc:picChg chg="add mod">
          <ac:chgData name="Alex Sgammato" userId="ab569d51-72b2-46aa-bc6c-e9fe2f62e858" providerId="ADAL" clId="{A4EAE096-4BDC-405E-99D7-B96D6B6DABD7}" dt="2025-05-20T14:49:35.492" v="2341"/>
          <ac:picMkLst>
            <pc:docMk/>
            <pc:sldMk cId="4110517040" sldId="267"/>
            <ac:picMk id="33" creationId="{28AD222E-CCBB-1B92-EB92-5157A0BABEE7}"/>
          </ac:picMkLst>
        </pc:picChg>
      </pc:sldChg>
      <pc:sldChg chg="modSp add mod modTransition">
        <pc:chgData name="Alex Sgammato" userId="ab569d51-72b2-46aa-bc6c-e9fe2f62e858" providerId="ADAL" clId="{A4EAE096-4BDC-405E-99D7-B96D6B6DABD7}" dt="2025-05-16T12:59:10.974" v="403"/>
        <pc:sldMkLst>
          <pc:docMk/>
          <pc:sldMk cId="595350390" sldId="268"/>
        </pc:sldMkLst>
      </pc:sldChg>
      <pc:sldChg chg="addSp delSp modSp add mod modTransition modAnim modNotesTx">
        <pc:chgData name="Alex Sgammato" userId="ab569d51-72b2-46aa-bc6c-e9fe2f62e858" providerId="ADAL" clId="{A4EAE096-4BDC-405E-99D7-B96D6B6DABD7}" dt="2025-05-21T15:45:03.809" v="2912" actId="20577"/>
        <pc:sldMkLst>
          <pc:docMk/>
          <pc:sldMk cId="3872963996" sldId="269"/>
        </pc:sldMkLst>
        <pc:spChg chg="mod">
          <ac:chgData name="Alex Sgammato" userId="ab569d51-72b2-46aa-bc6c-e9fe2f62e858" providerId="ADAL" clId="{A4EAE096-4BDC-405E-99D7-B96D6B6DABD7}" dt="2025-05-17T14:52:07.393" v="413" actId="207"/>
          <ac:spMkLst>
            <pc:docMk/>
            <pc:sldMk cId="3872963996" sldId="269"/>
            <ac:spMk id="3" creationId="{4A320085-3545-A4CE-B117-7B64F762112B}"/>
          </ac:spMkLst>
        </pc:spChg>
        <pc:spChg chg="add mod">
          <ac:chgData name="Alex Sgammato" userId="ab569d51-72b2-46aa-bc6c-e9fe2f62e858" providerId="ADAL" clId="{A4EAE096-4BDC-405E-99D7-B96D6B6DABD7}" dt="2025-05-21T10:03:31.095" v="2874" actId="20577"/>
          <ac:spMkLst>
            <pc:docMk/>
            <pc:sldMk cId="3872963996" sldId="269"/>
            <ac:spMk id="27" creationId="{AC86902E-69D0-15E7-3311-5919E0F470C0}"/>
          </ac:spMkLst>
        </pc:spChg>
        <pc:spChg chg="add mod">
          <ac:chgData name="Alex Sgammato" userId="ab569d51-72b2-46aa-bc6c-e9fe2f62e858" providerId="ADAL" clId="{A4EAE096-4BDC-405E-99D7-B96D6B6DABD7}" dt="2025-05-17T15:34:13.899" v="964" actId="164"/>
          <ac:spMkLst>
            <pc:docMk/>
            <pc:sldMk cId="3872963996" sldId="269"/>
            <ac:spMk id="28" creationId="{85BEE2EE-0F83-BF92-1460-1732EC15C97B}"/>
          </ac:spMkLst>
        </pc:spChg>
        <pc:grpChg chg="add mod">
          <ac:chgData name="Alex Sgammato" userId="ab569d51-72b2-46aa-bc6c-e9fe2f62e858" providerId="ADAL" clId="{A4EAE096-4BDC-405E-99D7-B96D6B6DABD7}" dt="2025-05-17T15:37:44.027" v="968" actId="1076"/>
          <ac:grpSpMkLst>
            <pc:docMk/>
            <pc:sldMk cId="3872963996" sldId="269"/>
            <ac:grpSpMk id="29" creationId="{624DC536-DC6E-77F1-7C74-AE41151C7FAE}"/>
          </ac:grpSpMkLst>
        </pc:grpChg>
        <pc:grpChg chg="add mod">
          <ac:chgData name="Alex Sgammato" userId="ab569d51-72b2-46aa-bc6c-e9fe2f62e858" providerId="ADAL" clId="{A4EAE096-4BDC-405E-99D7-B96D6B6DABD7}" dt="2025-05-17T15:37:50.807" v="969" actId="1076"/>
          <ac:grpSpMkLst>
            <pc:docMk/>
            <pc:sldMk cId="3872963996" sldId="269"/>
            <ac:grpSpMk id="30" creationId="{CDA9E7B1-D724-DB2F-DBEB-543AF135B64E}"/>
          </ac:grpSpMkLst>
        </pc:grpChg>
        <pc:picChg chg="add mod">
          <ac:chgData name="Alex Sgammato" userId="ab569d51-72b2-46aa-bc6c-e9fe2f62e858" providerId="ADAL" clId="{A4EAE096-4BDC-405E-99D7-B96D6B6DABD7}" dt="2025-05-20T15:01:03.466" v="2444" actId="1362"/>
          <ac:picMkLst>
            <pc:docMk/>
            <pc:sldMk cId="3872963996" sldId="269"/>
            <ac:picMk id="2" creationId="{44C2114F-2A5A-293E-A4C6-ED24E710FD1B}"/>
          </ac:picMkLst>
        </pc:picChg>
        <pc:picChg chg="add mod">
          <ac:chgData name="Alex Sgammato" userId="ab569d51-72b2-46aa-bc6c-e9fe2f62e858" providerId="ADAL" clId="{A4EAE096-4BDC-405E-99D7-B96D6B6DABD7}" dt="2025-05-20T15:00:52.486" v="2442"/>
          <ac:picMkLst>
            <pc:docMk/>
            <pc:sldMk cId="3872963996" sldId="269"/>
            <ac:picMk id="5" creationId="{76E99FDD-986B-7A96-0268-C8DF55962D57}"/>
          </ac:picMkLst>
        </pc:picChg>
        <pc:picChg chg="add mod">
          <ac:chgData name="Alex Sgammato" userId="ab569d51-72b2-46aa-bc6c-e9fe2f62e858" providerId="ADAL" clId="{A4EAE096-4BDC-405E-99D7-B96D6B6DABD7}" dt="2025-05-20T15:00:41.400" v="2441"/>
          <ac:picMkLst>
            <pc:docMk/>
            <pc:sldMk cId="3872963996" sldId="269"/>
            <ac:picMk id="6" creationId="{25A4EBF0-33BD-BA7A-C6E8-6BE1A0E69C95}"/>
          </ac:picMkLst>
        </pc:picChg>
        <pc:picChg chg="add mod">
          <ac:chgData name="Alex Sgammato" userId="ab569d51-72b2-46aa-bc6c-e9fe2f62e858" providerId="ADAL" clId="{A4EAE096-4BDC-405E-99D7-B96D6B6DABD7}" dt="2025-05-20T15:00:41.400" v="2441"/>
          <ac:picMkLst>
            <pc:docMk/>
            <pc:sldMk cId="3872963996" sldId="269"/>
            <ac:picMk id="8" creationId="{253BDE65-502E-697C-71C6-5F215DD53235}"/>
          </ac:picMkLst>
        </pc:picChg>
        <pc:picChg chg="add mod">
          <ac:chgData name="Alex Sgammato" userId="ab569d51-72b2-46aa-bc6c-e9fe2f62e858" providerId="ADAL" clId="{A4EAE096-4BDC-405E-99D7-B96D6B6DABD7}" dt="2025-05-17T14:52:42.962" v="424" actId="1076"/>
          <ac:picMkLst>
            <pc:docMk/>
            <pc:sldMk cId="3872963996" sldId="269"/>
            <ac:picMk id="9" creationId="{FD7A02EC-E53C-A77A-AD1B-75D6440017E3}"/>
          </ac:picMkLst>
        </pc:picChg>
        <pc:picChg chg="add mod">
          <ac:chgData name="Alex Sgammato" userId="ab569d51-72b2-46aa-bc6c-e9fe2f62e858" providerId="ADAL" clId="{A4EAE096-4BDC-405E-99D7-B96D6B6DABD7}" dt="2025-05-20T15:00:41.400" v="2441"/>
          <ac:picMkLst>
            <pc:docMk/>
            <pc:sldMk cId="3872963996" sldId="269"/>
            <ac:picMk id="10" creationId="{9E602222-479A-CC26-759B-DA73DEE419F6}"/>
          </ac:picMkLst>
        </pc:picChg>
        <pc:picChg chg="add mod">
          <ac:chgData name="Alex Sgammato" userId="ab569d51-72b2-46aa-bc6c-e9fe2f62e858" providerId="ADAL" clId="{A4EAE096-4BDC-405E-99D7-B96D6B6DABD7}" dt="2025-05-20T15:01:20.293" v="2446" actId="1076"/>
          <ac:picMkLst>
            <pc:docMk/>
            <pc:sldMk cId="3872963996" sldId="269"/>
            <ac:picMk id="11" creationId="{032FC9B4-A16F-133E-2481-AFC5179CA32E}"/>
          </ac:picMkLst>
        </pc:picChg>
        <pc:picChg chg="add mod">
          <ac:chgData name="Alex Sgammato" userId="ab569d51-72b2-46aa-bc6c-e9fe2f62e858" providerId="ADAL" clId="{A4EAE096-4BDC-405E-99D7-B96D6B6DABD7}" dt="2025-05-20T15:00:41.400" v="2441"/>
          <ac:picMkLst>
            <pc:docMk/>
            <pc:sldMk cId="3872963996" sldId="269"/>
            <ac:picMk id="12" creationId="{C85D85F1-7237-D4BD-62D1-EECA2C90100D}"/>
          </ac:picMkLst>
        </pc:picChg>
        <pc:picChg chg="add mod">
          <ac:chgData name="Alex Sgammato" userId="ab569d51-72b2-46aa-bc6c-e9fe2f62e858" providerId="ADAL" clId="{A4EAE096-4BDC-405E-99D7-B96D6B6DABD7}" dt="2025-05-20T15:00:41.400" v="2441"/>
          <ac:picMkLst>
            <pc:docMk/>
            <pc:sldMk cId="3872963996" sldId="269"/>
            <ac:picMk id="13" creationId="{2437A9F5-9346-EB42-47C2-A7684A65A70E}"/>
          </ac:picMkLst>
        </pc:picChg>
        <pc:picChg chg="add mod">
          <ac:chgData name="Alex Sgammato" userId="ab569d51-72b2-46aa-bc6c-e9fe2f62e858" providerId="ADAL" clId="{A4EAE096-4BDC-405E-99D7-B96D6B6DABD7}" dt="2025-05-17T15:37:35.622" v="967" actId="164"/>
          <ac:picMkLst>
            <pc:docMk/>
            <pc:sldMk cId="3872963996" sldId="269"/>
            <ac:picMk id="19" creationId="{17704948-52A5-5138-1C37-ED8CBB34C3D7}"/>
          </ac:picMkLst>
        </pc:picChg>
        <pc:picChg chg="add mod">
          <ac:chgData name="Alex Sgammato" userId="ab569d51-72b2-46aa-bc6c-e9fe2f62e858" providerId="ADAL" clId="{A4EAE096-4BDC-405E-99D7-B96D6B6DABD7}" dt="2025-05-17T15:34:13.899" v="964" actId="164"/>
          <ac:picMkLst>
            <pc:docMk/>
            <pc:sldMk cId="3872963996" sldId="269"/>
            <ac:picMk id="21" creationId="{4227FF23-EE48-5A95-289D-1C640B992357}"/>
          </ac:picMkLst>
        </pc:picChg>
      </pc:sldChg>
      <pc:sldChg chg="addSp modSp add mod modTransition modAnim">
        <pc:chgData name="Alex Sgammato" userId="ab569d51-72b2-46aa-bc6c-e9fe2f62e858" providerId="ADAL" clId="{A4EAE096-4BDC-405E-99D7-B96D6B6DABD7}" dt="2025-05-20T15:15:32.454" v="2505"/>
        <pc:sldMkLst>
          <pc:docMk/>
          <pc:sldMk cId="162409923" sldId="270"/>
        </pc:sldMkLst>
        <pc:picChg chg="add mod">
          <ac:chgData name="Alex Sgammato" userId="ab569d51-72b2-46aa-bc6c-e9fe2f62e858" providerId="ADAL" clId="{A4EAE096-4BDC-405E-99D7-B96D6B6DABD7}" dt="2025-05-20T14:53:45.975" v="2372" actId="1362"/>
          <ac:picMkLst>
            <pc:docMk/>
            <pc:sldMk cId="162409923" sldId="270"/>
            <ac:picMk id="11" creationId="{E78AE87F-7086-F68C-84E9-14A3F45F4712}"/>
          </ac:picMkLst>
        </pc:picChg>
        <pc:picChg chg="add mod">
          <ac:chgData name="Alex Sgammato" userId="ab569d51-72b2-46aa-bc6c-e9fe2f62e858" providerId="ADAL" clId="{A4EAE096-4BDC-405E-99D7-B96D6B6DABD7}" dt="2025-05-20T14:53:49.705" v="2373" actId="1362"/>
          <ac:picMkLst>
            <pc:docMk/>
            <pc:sldMk cId="162409923" sldId="270"/>
            <ac:picMk id="12" creationId="{0A2D8781-3D04-B986-EFD0-8CCED51FFD7A}"/>
          </ac:picMkLst>
        </pc:picChg>
        <pc:picChg chg="add mod">
          <ac:chgData name="Alex Sgammato" userId="ab569d51-72b2-46aa-bc6c-e9fe2f62e858" providerId="ADAL" clId="{A4EAE096-4BDC-405E-99D7-B96D6B6DABD7}" dt="2025-05-20T14:53:56.026" v="2375" actId="1362"/>
          <ac:picMkLst>
            <pc:docMk/>
            <pc:sldMk cId="162409923" sldId="270"/>
            <ac:picMk id="13" creationId="{A3CBB4C9-B943-CD80-FAF7-7F0505C95780}"/>
          </ac:picMkLst>
        </pc:picChg>
        <pc:picChg chg="add mod">
          <ac:chgData name="Alex Sgammato" userId="ab569d51-72b2-46aa-bc6c-e9fe2f62e858" providerId="ADAL" clId="{A4EAE096-4BDC-405E-99D7-B96D6B6DABD7}" dt="2025-05-20T14:53:59.267" v="2376" actId="1362"/>
          <ac:picMkLst>
            <pc:docMk/>
            <pc:sldMk cId="162409923" sldId="270"/>
            <ac:picMk id="14" creationId="{FC9366B2-2261-06D8-EF8D-98E53672055E}"/>
          </ac:picMkLst>
        </pc:picChg>
        <pc:picChg chg="add mod">
          <ac:chgData name="Alex Sgammato" userId="ab569d51-72b2-46aa-bc6c-e9fe2f62e858" providerId="ADAL" clId="{A4EAE096-4BDC-405E-99D7-B96D6B6DABD7}" dt="2025-05-20T14:53:37.306" v="2370"/>
          <ac:picMkLst>
            <pc:docMk/>
            <pc:sldMk cId="162409923" sldId="270"/>
            <ac:picMk id="15" creationId="{D4C50E39-CF18-C891-1AC8-CE71F4054A5A}"/>
          </ac:picMkLst>
        </pc:picChg>
        <pc:picChg chg="add mod">
          <ac:chgData name="Alex Sgammato" userId="ab569d51-72b2-46aa-bc6c-e9fe2f62e858" providerId="ADAL" clId="{A4EAE096-4BDC-405E-99D7-B96D6B6DABD7}" dt="2025-05-20T14:53:52.953" v="2374" actId="1362"/>
          <ac:picMkLst>
            <pc:docMk/>
            <pc:sldMk cId="162409923" sldId="270"/>
            <ac:picMk id="45" creationId="{34B818C3-2BAE-D374-1606-00DAC802AB11}"/>
          </ac:picMkLst>
        </pc:picChg>
        <pc:picChg chg="add mod">
          <ac:chgData name="Alex Sgammato" userId="ab569d51-72b2-46aa-bc6c-e9fe2f62e858" providerId="ADAL" clId="{A4EAE096-4BDC-405E-99D7-B96D6B6DABD7}" dt="2025-05-20T14:53:23.737" v="2369" actId="1362"/>
          <ac:picMkLst>
            <pc:docMk/>
            <pc:sldMk cId="162409923" sldId="270"/>
            <ac:picMk id="46" creationId="{8E0CC860-3C66-D771-4483-5B361371CA80}"/>
          </ac:picMkLst>
        </pc:picChg>
        <pc:picChg chg="add mod">
          <ac:chgData name="Alex Sgammato" userId="ab569d51-72b2-46aa-bc6c-e9fe2f62e858" providerId="ADAL" clId="{A4EAE096-4BDC-405E-99D7-B96D6B6DABD7}" dt="2025-05-20T14:50:30.845" v="2354" actId="1076"/>
          <ac:picMkLst>
            <pc:docMk/>
            <pc:sldMk cId="162409923" sldId="270"/>
            <ac:picMk id="47" creationId="{FDD47021-A31E-1151-54A4-A62797CE2F3C}"/>
          </ac:picMkLst>
        </pc:picChg>
        <pc:cxnChg chg="add">
          <ac:chgData name="Alex Sgammato" userId="ab569d51-72b2-46aa-bc6c-e9fe2f62e858" providerId="ADAL" clId="{A4EAE096-4BDC-405E-99D7-B96D6B6DABD7}" dt="2025-05-20T11:30:13.142" v="2088" actId="11529"/>
          <ac:cxnSpMkLst>
            <pc:docMk/>
            <pc:sldMk cId="162409923" sldId="270"/>
            <ac:cxnSpMk id="11" creationId="{2BDBE62A-A092-7346-C271-9242E5B97265}"/>
          </ac:cxnSpMkLst>
        </pc:cxnChg>
      </pc:sldChg>
      <pc:sldChg chg="addSp delSp modSp add mod modTransition setBg modAnim">
        <pc:chgData name="Alex Sgammato" userId="ab569d51-72b2-46aa-bc6c-e9fe2f62e858" providerId="ADAL" clId="{A4EAE096-4BDC-405E-99D7-B96D6B6DABD7}" dt="2025-05-20T16:46:51.906" v="2705" actId="120"/>
        <pc:sldMkLst>
          <pc:docMk/>
          <pc:sldMk cId="2790134750" sldId="271"/>
        </pc:sldMkLst>
        <pc:spChg chg="mod">
          <ac:chgData name="Alex Sgammato" userId="ab569d51-72b2-46aa-bc6c-e9fe2f62e858" providerId="ADAL" clId="{A4EAE096-4BDC-405E-99D7-B96D6B6DABD7}" dt="2025-05-16T12:30:59.631" v="308" actId="207"/>
          <ac:spMkLst>
            <pc:docMk/>
            <pc:sldMk cId="2790134750" sldId="271"/>
            <ac:spMk id="3" creationId="{56054289-F2A2-631D-FB4D-A14F57F448AF}"/>
          </ac:spMkLst>
        </pc:spChg>
        <pc:spChg chg="add mod ord">
          <ac:chgData name="Alex Sgammato" userId="ab569d51-72b2-46aa-bc6c-e9fe2f62e858" providerId="ADAL" clId="{A4EAE096-4BDC-405E-99D7-B96D6B6DABD7}" dt="2025-05-20T16:27:49.102" v="2672" actId="2085"/>
          <ac:spMkLst>
            <pc:docMk/>
            <pc:sldMk cId="2790134750" sldId="271"/>
            <ac:spMk id="21" creationId="{D6D30D39-7123-FE89-D119-CC2B6C107624}"/>
          </ac:spMkLst>
        </pc:spChg>
        <pc:spChg chg="add del mod">
          <ac:chgData name="Alex Sgammato" userId="ab569d51-72b2-46aa-bc6c-e9fe2f62e858" providerId="ADAL" clId="{A4EAE096-4BDC-405E-99D7-B96D6B6DABD7}" dt="2025-05-20T15:57:12.672" v="2642" actId="478"/>
          <ac:spMkLst>
            <pc:docMk/>
            <pc:sldMk cId="2790134750" sldId="271"/>
            <ac:spMk id="22" creationId="{63023AE9-A5A6-D0A5-F385-629A49B656CB}"/>
          </ac:spMkLst>
        </pc:spChg>
        <pc:spChg chg="add mod">
          <ac:chgData name="Alex Sgammato" userId="ab569d51-72b2-46aa-bc6c-e9fe2f62e858" providerId="ADAL" clId="{A4EAE096-4BDC-405E-99D7-B96D6B6DABD7}" dt="2025-05-20T16:27:53.241" v="2673" actId="2085"/>
          <ac:spMkLst>
            <pc:docMk/>
            <pc:sldMk cId="2790134750" sldId="271"/>
            <ac:spMk id="23" creationId="{8FD38B59-32B2-FF20-F162-D35EAA350F07}"/>
          </ac:spMkLst>
        </pc:spChg>
        <pc:spChg chg="add mod">
          <ac:chgData name="Alex Sgammato" userId="ab569d51-72b2-46aa-bc6c-e9fe2f62e858" providerId="ADAL" clId="{A4EAE096-4BDC-405E-99D7-B96D6B6DABD7}" dt="2025-05-20T16:43:25.323" v="2693" actId="767"/>
          <ac:spMkLst>
            <pc:docMk/>
            <pc:sldMk cId="2790134750" sldId="271"/>
            <ac:spMk id="24" creationId="{7FDD6964-17CB-5DA3-D31B-A48CE9E24071}"/>
          </ac:spMkLst>
        </pc:spChg>
        <pc:spChg chg="add mod">
          <ac:chgData name="Alex Sgammato" userId="ab569d51-72b2-46aa-bc6c-e9fe2f62e858" providerId="ADAL" clId="{A4EAE096-4BDC-405E-99D7-B96D6B6DABD7}" dt="2025-05-20T16:46:51.906" v="2705" actId="120"/>
          <ac:spMkLst>
            <pc:docMk/>
            <pc:sldMk cId="2790134750" sldId="271"/>
            <ac:spMk id="25" creationId="{650E43C5-4DB8-8B1C-B4DA-C24AA24763AF}"/>
          </ac:spMkLst>
        </pc:spChg>
        <pc:picChg chg="add del mod">
          <ac:chgData name="Alex Sgammato" userId="ab569d51-72b2-46aa-bc6c-e9fe2f62e858" providerId="ADAL" clId="{A4EAE096-4BDC-405E-99D7-B96D6B6DABD7}" dt="2025-05-20T11:30:43.929" v="2090" actId="478"/>
          <ac:picMkLst>
            <pc:docMk/>
            <pc:sldMk cId="2790134750" sldId="271"/>
            <ac:picMk id="5" creationId="{3AFD37A9-5332-AF46-A2A3-27DE21AA6F07}"/>
          </ac:picMkLst>
        </pc:picChg>
        <pc:picChg chg="add del mod">
          <ac:chgData name="Alex Sgammato" userId="ab569d51-72b2-46aa-bc6c-e9fe2f62e858" providerId="ADAL" clId="{A4EAE096-4BDC-405E-99D7-B96D6B6DABD7}" dt="2025-05-20T15:55:03.092" v="2624" actId="478"/>
          <ac:picMkLst>
            <pc:docMk/>
            <pc:sldMk cId="2790134750" sldId="271"/>
            <ac:picMk id="5" creationId="{6AA34BAF-0B03-5CC2-E260-6875B7BA7A65}"/>
          </ac:picMkLst>
        </pc:picChg>
        <pc:picChg chg="add del mod">
          <ac:chgData name="Alex Sgammato" userId="ab569d51-72b2-46aa-bc6c-e9fe2f62e858" providerId="ADAL" clId="{A4EAE096-4BDC-405E-99D7-B96D6B6DABD7}" dt="2025-05-20T13:25:16.131" v="2182" actId="478"/>
          <ac:picMkLst>
            <pc:docMk/>
            <pc:sldMk cId="2790134750" sldId="271"/>
            <ac:picMk id="8" creationId="{38EC75A2-122B-AE04-2E83-6E8C6CF0CFF9}"/>
          </ac:picMkLst>
        </pc:picChg>
        <pc:picChg chg="add del mod">
          <ac:chgData name="Alex Sgammato" userId="ab569d51-72b2-46aa-bc6c-e9fe2f62e858" providerId="ADAL" clId="{A4EAE096-4BDC-405E-99D7-B96D6B6DABD7}" dt="2025-05-20T13:25:14.499" v="2181" actId="478"/>
          <ac:picMkLst>
            <pc:docMk/>
            <pc:sldMk cId="2790134750" sldId="271"/>
            <ac:picMk id="9" creationId="{F210C06C-0AE9-1EE3-1203-7A863E04F4F2}"/>
          </ac:picMkLst>
        </pc:picChg>
        <pc:picChg chg="add del mod">
          <ac:chgData name="Alex Sgammato" userId="ab569d51-72b2-46aa-bc6c-e9fe2f62e858" providerId="ADAL" clId="{A4EAE096-4BDC-405E-99D7-B96D6B6DABD7}" dt="2025-05-20T15:55:16.474" v="2628" actId="478"/>
          <ac:picMkLst>
            <pc:docMk/>
            <pc:sldMk cId="2790134750" sldId="271"/>
            <ac:picMk id="10" creationId="{E2C668C6-8D36-DD19-5542-27F4BBB94DFB}"/>
          </ac:picMkLst>
        </pc:picChg>
        <pc:picChg chg="add del mod">
          <ac:chgData name="Alex Sgammato" userId="ab569d51-72b2-46aa-bc6c-e9fe2f62e858" providerId="ADAL" clId="{A4EAE096-4BDC-405E-99D7-B96D6B6DABD7}" dt="2025-05-20T15:06:12.063" v="2470" actId="478"/>
          <ac:picMkLst>
            <pc:docMk/>
            <pc:sldMk cId="2790134750" sldId="271"/>
            <ac:picMk id="11" creationId="{62967AFD-AC24-B119-48E5-BD073DC6771D}"/>
          </ac:picMkLst>
        </pc:picChg>
        <pc:picChg chg="add mod">
          <ac:chgData name="Alex Sgammato" userId="ab569d51-72b2-46aa-bc6c-e9fe2f62e858" providerId="ADAL" clId="{A4EAE096-4BDC-405E-99D7-B96D6B6DABD7}" dt="2025-05-20T15:05:08.843" v="2466"/>
          <ac:picMkLst>
            <pc:docMk/>
            <pc:sldMk cId="2790134750" sldId="271"/>
            <ac:picMk id="12" creationId="{EB015999-DDE4-0A63-05AC-FF24B1E32B0B}"/>
          </ac:picMkLst>
        </pc:picChg>
        <pc:picChg chg="add mod">
          <ac:chgData name="Alex Sgammato" userId="ab569d51-72b2-46aa-bc6c-e9fe2f62e858" providerId="ADAL" clId="{A4EAE096-4BDC-405E-99D7-B96D6B6DABD7}" dt="2025-05-20T15:06:00.332" v="2468" actId="1362"/>
          <ac:picMkLst>
            <pc:docMk/>
            <pc:sldMk cId="2790134750" sldId="271"/>
            <ac:picMk id="13" creationId="{5FDFD29F-A5E7-8D20-350A-A173D51C145B}"/>
          </ac:picMkLst>
        </pc:picChg>
        <pc:picChg chg="add mod">
          <ac:chgData name="Alex Sgammato" userId="ab569d51-72b2-46aa-bc6c-e9fe2f62e858" providerId="ADAL" clId="{A4EAE096-4BDC-405E-99D7-B96D6B6DABD7}" dt="2025-05-20T15:06:51.138" v="2478"/>
          <ac:picMkLst>
            <pc:docMk/>
            <pc:sldMk cId="2790134750" sldId="271"/>
            <ac:picMk id="14" creationId="{8983EC1F-FC0A-59D0-98C3-3E6D897ACD6E}"/>
          </ac:picMkLst>
        </pc:picChg>
        <pc:picChg chg="add mod">
          <ac:chgData name="Alex Sgammato" userId="ab569d51-72b2-46aa-bc6c-e9fe2f62e858" providerId="ADAL" clId="{A4EAE096-4BDC-405E-99D7-B96D6B6DABD7}" dt="2025-05-20T15:05:08.843" v="2466"/>
          <ac:picMkLst>
            <pc:docMk/>
            <pc:sldMk cId="2790134750" sldId="271"/>
            <ac:picMk id="15" creationId="{6442836E-19CB-1EAE-8550-F2252C485090}"/>
          </ac:picMkLst>
        </pc:picChg>
        <pc:picChg chg="add mod">
          <ac:chgData name="Alex Sgammato" userId="ab569d51-72b2-46aa-bc6c-e9fe2f62e858" providerId="ADAL" clId="{A4EAE096-4BDC-405E-99D7-B96D6B6DABD7}" dt="2025-05-20T15:05:08.843" v="2466"/>
          <ac:picMkLst>
            <pc:docMk/>
            <pc:sldMk cId="2790134750" sldId="271"/>
            <ac:picMk id="16" creationId="{E9B237D5-2826-6A74-373D-B5E1B7103D78}"/>
          </ac:picMkLst>
        </pc:picChg>
        <pc:picChg chg="add mod">
          <ac:chgData name="Alex Sgammato" userId="ab569d51-72b2-46aa-bc6c-e9fe2f62e858" providerId="ADAL" clId="{A4EAE096-4BDC-405E-99D7-B96D6B6DABD7}" dt="2025-05-20T15:06:07.004" v="2469" actId="1076"/>
          <ac:picMkLst>
            <pc:docMk/>
            <pc:sldMk cId="2790134750" sldId="271"/>
            <ac:picMk id="17" creationId="{0145D597-54F8-DE1E-0D60-BE646219E18E}"/>
          </ac:picMkLst>
        </pc:picChg>
        <pc:picChg chg="add mod">
          <ac:chgData name="Alex Sgammato" userId="ab569d51-72b2-46aa-bc6c-e9fe2f62e858" providerId="ADAL" clId="{A4EAE096-4BDC-405E-99D7-B96D6B6DABD7}" dt="2025-05-20T15:05:08.843" v="2466"/>
          <ac:picMkLst>
            <pc:docMk/>
            <pc:sldMk cId="2790134750" sldId="271"/>
            <ac:picMk id="18" creationId="{008F233F-80CE-CB41-533B-A57BFECA9BCC}"/>
          </ac:picMkLst>
        </pc:picChg>
        <pc:picChg chg="add mod">
          <ac:chgData name="Alex Sgammato" userId="ab569d51-72b2-46aa-bc6c-e9fe2f62e858" providerId="ADAL" clId="{A4EAE096-4BDC-405E-99D7-B96D6B6DABD7}" dt="2025-05-20T15:05:08.843" v="2466"/>
          <ac:picMkLst>
            <pc:docMk/>
            <pc:sldMk cId="2790134750" sldId="271"/>
            <ac:picMk id="19" creationId="{3BD208E0-94F5-3310-BA66-1DE0953C6B3E}"/>
          </ac:picMkLst>
        </pc:picChg>
        <pc:picChg chg="add mod">
          <ac:chgData name="Alex Sgammato" userId="ab569d51-72b2-46aa-bc6c-e9fe2f62e858" providerId="ADAL" clId="{A4EAE096-4BDC-405E-99D7-B96D6B6DABD7}" dt="2025-05-20T15:06:31.963" v="2475"/>
          <ac:picMkLst>
            <pc:docMk/>
            <pc:sldMk cId="2790134750" sldId="271"/>
            <ac:picMk id="20" creationId="{898515B9-EA45-4CB5-D568-FC87805AF58B}"/>
          </ac:picMkLst>
        </pc:picChg>
      </pc:sldChg>
      <pc:sldChg chg="addSp modSp add mod modTransition modAnim modNotesTx">
        <pc:chgData name="Alex Sgammato" userId="ab569d51-72b2-46aa-bc6c-e9fe2f62e858" providerId="ADAL" clId="{A4EAE096-4BDC-405E-99D7-B96D6B6DABD7}" dt="2025-05-21T15:45:27.971" v="2915" actId="20577"/>
        <pc:sldMkLst>
          <pc:docMk/>
          <pc:sldMk cId="1476813084" sldId="272"/>
        </pc:sldMkLst>
        <pc:spChg chg="mod">
          <ac:chgData name="Alex Sgammato" userId="ab569d51-72b2-46aa-bc6c-e9fe2f62e858" providerId="ADAL" clId="{A4EAE096-4BDC-405E-99D7-B96D6B6DABD7}" dt="2025-05-16T12:30:52.929" v="307" actId="207"/>
          <ac:spMkLst>
            <pc:docMk/>
            <pc:sldMk cId="1476813084" sldId="272"/>
            <ac:spMk id="3" creationId="{DFB09EBD-DEE4-DED1-4634-35D4106DB240}"/>
          </ac:spMkLst>
        </pc:spChg>
        <pc:picChg chg="add mod">
          <ac:chgData name="Alex Sgammato" userId="ab569d51-72b2-46aa-bc6c-e9fe2f62e858" providerId="ADAL" clId="{A4EAE096-4BDC-405E-99D7-B96D6B6DABD7}" dt="2025-05-20T15:08:46.583" v="2487"/>
          <ac:picMkLst>
            <pc:docMk/>
            <pc:sldMk cId="1476813084" sldId="272"/>
            <ac:picMk id="5" creationId="{34603A11-5976-F9A6-80F0-C425AE1F1904}"/>
          </ac:picMkLst>
        </pc:picChg>
        <pc:picChg chg="add mod">
          <ac:chgData name="Alex Sgammato" userId="ab569d51-72b2-46aa-bc6c-e9fe2f62e858" providerId="ADAL" clId="{A4EAE096-4BDC-405E-99D7-B96D6B6DABD7}" dt="2025-05-20T11:45:30.196" v="2179" actId="1076"/>
          <ac:picMkLst>
            <pc:docMk/>
            <pc:sldMk cId="1476813084" sldId="272"/>
            <ac:picMk id="6" creationId="{C313CA30-ECE0-014D-F6C8-6DB7E7348EEB}"/>
          </ac:picMkLst>
        </pc:picChg>
        <pc:picChg chg="add mod">
          <ac:chgData name="Alex Sgammato" userId="ab569d51-72b2-46aa-bc6c-e9fe2f62e858" providerId="ADAL" clId="{A4EAE096-4BDC-405E-99D7-B96D6B6DABD7}" dt="2025-05-20T15:08:46.583" v="2487"/>
          <ac:picMkLst>
            <pc:docMk/>
            <pc:sldMk cId="1476813084" sldId="272"/>
            <ac:picMk id="8" creationId="{08879D6D-0154-9A63-1C8C-575B5B9A99AC}"/>
          </ac:picMkLst>
        </pc:picChg>
        <pc:picChg chg="add mod">
          <ac:chgData name="Alex Sgammato" userId="ab569d51-72b2-46aa-bc6c-e9fe2f62e858" providerId="ADAL" clId="{A4EAE096-4BDC-405E-99D7-B96D6B6DABD7}" dt="2025-05-20T15:09:17.578" v="2489" actId="1362"/>
          <ac:picMkLst>
            <pc:docMk/>
            <pc:sldMk cId="1476813084" sldId="272"/>
            <ac:picMk id="9" creationId="{66AFC51D-A55D-E942-17CF-DD2191DA7033}"/>
          </ac:picMkLst>
        </pc:picChg>
        <pc:picChg chg="add mod">
          <ac:chgData name="Alex Sgammato" userId="ab569d51-72b2-46aa-bc6c-e9fe2f62e858" providerId="ADAL" clId="{A4EAE096-4BDC-405E-99D7-B96D6B6DABD7}" dt="2025-05-20T15:09:30.579" v="2491"/>
          <ac:picMkLst>
            <pc:docMk/>
            <pc:sldMk cId="1476813084" sldId="272"/>
            <ac:picMk id="10" creationId="{370255BC-1C66-33FA-EFF5-884DE89922BF}"/>
          </ac:picMkLst>
        </pc:picChg>
        <pc:picChg chg="add mod">
          <ac:chgData name="Alex Sgammato" userId="ab569d51-72b2-46aa-bc6c-e9fe2f62e858" providerId="ADAL" clId="{A4EAE096-4BDC-405E-99D7-B96D6B6DABD7}" dt="2025-05-20T15:08:46.583" v="2487"/>
          <ac:picMkLst>
            <pc:docMk/>
            <pc:sldMk cId="1476813084" sldId="272"/>
            <ac:picMk id="11" creationId="{C29C0A5A-C844-9CC6-ACF5-464EE0CFF361}"/>
          </ac:picMkLst>
        </pc:picChg>
        <pc:picChg chg="add mod">
          <ac:chgData name="Alex Sgammato" userId="ab569d51-72b2-46aa-bc6c-e9fe2f62e858" providerId="ADAL" clId="{A4EAE096-4BDC-405E-99D7-B96D6B6DABD7}" dt="2025-05-20T15:09:24.441" v="2490" actId="1076"/>
          <ac:picMkLst>
            <pc:docMk/>
            <pc:sldMk cId="1476813084" sldId="272"/>
            <ac:picMk id="12" creationId="{71F26949-C20F-9E28-BAD4-91B21162FB44}"/>
          </ac:picMkLst>
        </pc:picChg>
        <pc:picChg chg="add mod">
          <ac:chgData name="Alex Sgammato" userId="ab569d51-72b2-46aa-bc6c-e9fe2f62e858" providerId="ADAL" clId="{A4EAE096-4BDC-405E-99D7-B96D6B6DABD7}" dt="2025-05-20T15:08:46.583" v="2487"/>
          <ac:picMkLst>
            <pc:docMk/>
            <pc:sldMk cId="1476813084" sldId="272"/>
            <ac:picMk id="13" creationId="{9B38A09B-36FC-DEDE-EE86-8968CD1CD0A2}"/>
          </ac:picMkLst>
        </pc:picChg>
        <pc:picChg chg="add mod">
          <ac:chgData name="Alex Sgammato" userId="ab569d51-72b2-46aa-bc6c-e9fe2f62e858" providerId="ADAL" clId="{A4EAE096-4BDC-405E-99D7-B96D6B6DABD7}" dt="2025-05-20T15:08:46.583" v="2487"/>
          <ac:picMkLst>
            <pc:docMk/>
            <pc:sldMk cId="1476813084" sldId="272"/>
            <ac:picMk id="14" creationId="{68B7B7F6-82C2-BD66-AB4C-67E4C3BAD6AC}"/>
          </ac:picMkLst>
        </pc:picChg>
      </pc:sldChg>
      <pc:sldChg chg="addSp delSp modSp add mod ord modTransition">
        <pc:chgData name="Alex Sgammato" userId="ab569d51-72b2-46aa-bc6c-e9fe2f62e858" providerId="ADAL" clId="{A4EAE096-4BDC-405E-99D7-B96D6B6DABD7}" dt="2025-05-20T17:07:59.328" v="2748" actId="1076"/>
        <pc:sldMkLst>
          <pc:docMk/>
          <pc:sldMk cId="1386121525" sldId="273"/>
        </pc:sldMkLst>
        <pc:spChg chg="del mod">
          <ac:chgData name="Alex Sgammato" userId="ab569d51-72b2-46aa-bc6c-e9fe2f62e858" providerId="ADAL" clId="{A4EAE096-4BDC-405E-99D7-B96D6B6DABD7}" dt="2025-05-20T16:30:37.300" v="2676" actId="478"/>
          <ac:spMkLst>
            <pc:docMk/>
            <pc:sldMk cId="1386121525" sldId="273"/>
            <ac:spMk id="11" creationId="{5471772E-7B3E-806E-9788-6126A35A9FFF}"/>
          </ac:spMkLst>
        </pc:spChg>
        <pc:spChg chg="mod">
          <ac:chgData name="Alex Sgammato" userId="ab569d51-72b2-46aa-bc6c-e9fe2f62e858" providerId="ADAL" clId="{A4EAE096-4BDC-405E-99D7-B96D6B6DABD7}" dt="2025-05-20T17:06:05.299" v="2736" actId="20577"/>
          <ac:spMkLst>
            <pc:docMk/>
            <pc:sldMk cId="1386121525" sldId="273"/>
            <ac:spMk id="44" creationId="{6DA00386-2DB5-3D3C-9A14-9C1C15E3102F}"/>
          </ac:spMkLst>
        </pc:spChg>
        <pc:spChg chg="ord">
          <ac:chgData name="Alex Sgammato" userId="ab569d51-72b2-46aa-bc6c-e9fe2f62e858" providerId="ADAL" clId="{A4EAE096-4BDC-405E-99D7-B96D6B6DABD7}" dt="2025-05-20T17:06:32.125" v="2739" actId="167"/>
          <ac:spMkLst>
            <pc:docMk/>
            <pc:sldMk cId="1386121525" sldId="273"/>
            <ac:spMk id="47" creationId="{A9087158-8F19-D061-A14A-FF4BCF28148C}"/>
          </ac:spMkLst>
        </pc:spChg>
        <pc:picChg chg="del">
          <ac:chgData name="Alex Sgammato" userId="ab569d51-72b2-46aa-bc6c-e9fe2f62e858" providerId="ADAL" clId="{A4EAE096-4BDC-405E-99D7-B96D6B6DABD7}" dt="2025-05-20T16:30:51.869" v="2678" actId="478"/>
          <ac:picMkLst>
            <pc:docMk/>
            <pc:sldMk cId="1386121525" sldId="273"/>
            <ac:picMk id="2" creationId="{A2D81DF1-0D1E-D3F5-2AD7-FF9AE85B92D6}"/>
          </ac:picMkLst>
        </pc:picChg>
        <pc:picChg chg="add mod">
          <ac:chgData name="Alex Sgammato" userId="ab569d51-72b2-46aa-bc6c-e9fe2f62e858" providerId="ADAL" clId="{A4EAE096-4BDC-405E-99D7-B96D6B6DABD7}" dt="2025-05-20T16:31:39.735" v="2692" actId="1076"/>
          <ac:picMkLst>
            <pc:docMk/>
            <pc:sldMk cId="1386121525" sldId="273"/>
            <ac:picMk id="5" creationId="{9F317771-347D-C568-AB7B-1DD36F1BD9CE}"/>
          </ac:picMkLst>
        </pc:picChg>
        <pc:picChg chg="mod">
          <ac:chgData name="Alex Sgammato" userId="ab569d51-72b2-46aa-bc6c-e9fe2f62e858" providerId="ADAL" clId="{A4EAE096-4BDC-405E-99D7-B96D6B6DABD7}" dt="2025-05-20T16:31:36.073" v="2691" actId="1076"/>
          <ac:picMkLst>
            <pc:docMk/>
            <pc:sldMk cId="1386121525" sldId="273"/>
            <ac:picMk id="6" creationId="{ED3D83BC-7638-65F8-7371-56F9AB54B4DF}"/>
          </ac:picMkLst>
        </pc:picChg>
        <pc:picChg chg="add mod">
          <ac:chgData name="Alex Sgammato" userId="ab569d51-72b2-46aa-bc6c-e9fe2f62e858" providerId="ADAL" clId="{A4EAE096-4BDC-405E-99D7-B96D6B6DABD7}" dt="2025-05-20T17:07:59.328" v="2748" actId="1076"/>
          <ac:picMkLst>
            <pc:docMk/>
            <pc:sldMk cId="1386121525" sldId="273"/>
            <ac:picMk id="11" creationId="{E6F36289-3A3F-ED0E-096E-FF8FBB0659D5}"/>
          </ac:picMkLst>
        </pc:picChg>
        <pc:picChg chg="mod ord">
          <ac:chgData name="Alex Sgammato" userId="ab569d51-72b2-46aa-bc6c-e9fe2f62e858" providerId="ADAL" clId="{A4EAE096-4BDC-405E-99D7-B96D6B6DABD7}" dt="2025-05-20T17:07:46.279" v="2745" actId="1076"/>
          <ac:picMkLst>
            <pc:docMk/>
            <pc:sldMk cId="1386121525" sldId="273"/>
            <ac:picMk id="27" creationId="{F96A8FE0-8D13-027E-DAF8-E0BD65E14A9F}"/>
          </ac:picMkLst>
        </pc:picChg>
        <pc:picChg chg="mod">
          <ac:chgData name="Alex Sgammato" userId="ab569d51-72b2-46aa-bc6c-e9fe2f62e858" providerId="ADAL" clId="{A4EAE096-4BDC-405E-99D7-B96D6B6DABD7}" dt="2025-05-20T17:05:39.061" v="2735" actId="1076"/>
          <ac:picMkLst>
            <pc:docMk/>
            <pc:sldMk cId="1386121525" sldId="273"/>
            <ac:picMk id="42" creationId="{FE60A394-6BEE-0508-0DCD-079820E3AEAF}"/>
          </ac:picMkLst>
        </pc:picChg>
      </pc:sldChg>
      <pc:sldChg chg="modSp add mod modTransition">
        <pc:chgData name="Alex Sgammato" userId="ab569d51-72b2-46aa-bc6c-e9fe2f62e858" providerId="ADAL" clId="{A4EAE096-4BDC-405E-99D7-B96D6B6DABD7}" dt="2025-05-16T12:59:10.974" v="403"/>
        <pc:sldMkLst>
          <pc:docMk/>
          <pc:sldMk cId="2400843140" sldId="274"/>
        </pc:sldMkLst>
      </pc:sldChg>
      <pc:sldChg chg="addSp delSp modSp add mod modAnim modNotesTx">
        <pc:chgData name="Alex Sgammato" userId="ab569d51-72b2-46aa-bc6c-e9fe2f62e858" providerId="ADAL" clId="{A4EAE096-4BDC-405E-99D7-B96D6B6DABD7}" dt="2025-05-21T15:45:07.497" v="2913" actId="20577"/>
        <pc:sldMkLst>
          <pc:docMk/>
          <pc:sldMk cId="1746437722" sldId="275"/>
        </pc:sldMkLst>
        <pc:spChg chg="mod">
          <ac:chgData name="Alex Sgammato" userId="ab569d51-72b2-46aa-bc6c-e9fe2f62e858" providerId="ADAL" clId="{A4EAE096-4BDC-405E-99D7-B96D6B6DABD7}" dt="2025-05-17T16:06:20.120" v="1151" actId="20577"/>
          <ac:spMkLst>
            <pc:docMk/>
            <pc:sldMk cId="1746437722" sldId="275"/>
            <ac:spMk id="3" creationId="{0830D308-C676-FD82-8899-1A6C591A5BBA}"/>
          </ac:spMkLst>
        </pc:spChg>
        <pc:spChg chg="add mod">
          <ac:chgData name="Alex Sgammato" userId="ab569d51-72b2-46aa-bc6c-e9fe2f62e858" providerId="ADAL" clId="{A4EAE096-4BDC-405E-99D7-B96D6B6DABD7}" dt="2025-05-17T16:08:37.849" v="1265" actId="20577"/>
          <ac:spMkLst>
            <pc:docMk/>
            <pc:sldMk cId="1746437722" sldId="275"/>
            <ac:spMk id="11" creationId="{5BBC7FD6-65A7-BBBF-2C7B-7A0EDCE8A969}"/>
          </ac:spMkLst>
        </pc:spChg>
        <pc:spChg chg="del mod topLvl">
          <ac:chgData name="Alex Sgammato" userId="ab569d51-72b2-46aa-bc6c-e9fe2f62e858" providerId="ADAL" clId="{A4EAE096-4BDC-405E-99D7-B96D6B6DABD7}" dt="2025-05-20T17:13:09.162" v="2754" actId="478"/>
          <ac:spMkLst>
            <pc:docMk/>
            <pc:sldMk cId="1746437722" sldId="275"/>
            <ac:spMk id="14" creationId="{A2CD6FA3-EBDF-FB18-C356-7ACD20D39190}"/>
          </ac:spMkLst>
        </pc:spChg>
        <pc:spChg chg="mod ord topLvl">
          <ac:chgData name="Alex Sgammato" userId="ab569d51-72b2-46aa-bc6c-e9fe2f62e858" providerId="ADAL" clId="{A4EAE096-4BDC-405E-99D7-B96D6B6DABD7}" dt="2025-05-20T17:13:40.824" v="2762" actId="166"/>
          <ac:spMkLst>
            <pc:docMk/>
            <pc:sldMk cId="1746437722" sldId="275"/>
            <ac:spMk id="15" creationId="{3CDE3805-5410-AE28-6973-B563D9E0ABAE}"/>
          </ac:spMkLst>
        </pc:spChg>
        <pc:spChg chg="mod topLvl">
          <ac:chgData name="Alex Sgammato" userId="ab569d51-72b2-46aa-bc6c-e9fe2f62e858" providerId="ADAL" clId="{A4EAE096-4BDC-405E-99D7-B96D6B6DABD7}" dt="2025-05-20T17:13:05.908" v="2753" actId="165"/>
          <ac:spMkLst>
            <pc:docMk/>
            <pc:sldMk cId="1746437722" sldId="275"/>
            <ac:spMk id="16" creationId="{F6FBFECA-46B1-2941-83C2-8A14BF5C3671}"/>
          </ac:spMkLst>
        </pc:spChg>
        <pc:spChg chg="mod topLvl">
          <ac:chgData name="Alex Sgammato" userId="ab569d51-72b2-46aa-bc6c-e9fe2f62e858" providerId="ADAL" clId="{A4EAE096-4BDC-405E-99D7-B96D6B6DABD7}" dt="2025-05-20T17:13:05.908" v="2753" actId="165"/>
          <ac:spMkLst>
            <pc:docMk/>
            <pc:sldMk cId="1746437722" sldId="275"/>
            <ac:spMk id="17" creationId="{2E15BC57-C26A-237B-9613-E76B0077957E}"/>
          </ac:spMkLst>
        </pc:spChg>
        <pc:spChg chg="mod topLvl">
          <ac:chgData name="Alex Sgammato" userId="ab569d51-72b2-46aa-bc6c-e9fe2f62e858" providerId="ADAL" clId="{A4EAE096-4BDC-405E-99D7-B96D6B6DABD7}" dt="2025-05-20T17:13:05.908" v="2753" actId="165"/>
          <ac:spMkLst>
            <pc:docMk/>
            <pc:sldMk cId="1746437722" sldId="275"/>
            <ac:spMk id="18" creationId="{0BCF2DBC-C443-846A-36CB-012A40A9FF40}"/>
          </ac:spMkLst>
        </pc:spChg>
        <pc:spChg chg="mod topLvl">
          <ac:chgData name="Alex Sgammato" userId="ab569d51-72b2-46aa-bc6c-e9fe2f62e858" providerId="ADAL" clId="{A4EAE096-4BDC-405E-99D7-B96D6B6DABD7}" dt="2025-05-20T17:13:05.908" v="2753" actId="165"/>
          <ac:spMkLst>
            <pc:docMk/>
            <pc:sldMk cId="1746437722" sldId="275"/>
            <ac:spMk id="19" creationId="{51481CF1-CE9F-472B-323A-8BD51D1A2361}"/>
          </ac:spMkLst>
        </pc:spChg>
        <pc:spChg chg="mod topLvl">
          <ac:chgData name="Alex Sgammato" userId="ab569d51-72b2-46aa-bc6c-e9fe2f62e858" providerId="ADAL" clId="{A4EAE096-4BDC-405E-99D7-B96D6B6DABD7}" dt="2025-05-20T17:13:05.908" v="2753" actId="165"/>
          <ac:spMkLst>
            <pc:docMk/>
            <pc:sldMk cId="1746437722" sldId="275"/>
            <ac:spMk id="20" creationId="{F792DDD5-A147-A237-DB96-67881BD9DD80}"/>
          </ac:spMkLst>
        </pc:spChg>
        <pc:spChg chg="add mod topLvl">
          <ac:chgData name="Alex Sgammato" userId="ab569d51-72b2-46aa-bc6c-e9fe2f62e858" providerId="ADAL" clId="{A4EAE096-4BDC-405E-99D7-B96D6B6DABD7}" dt="2025-05-20T17:12:49.125" v="2750" actId="165"/>
          <ac:spMkLst>
            <pc:docMk/>
            <pc:sldMk cId="1746437722" sldId="275"/>
            <ac:spMk id="21" creationId="{5E6532A6-7717-E96D-F627-22239C7B055F}"/>
          </ac:spMkLst>
        </pc:spChg>
        <pc:spChg chg="add mod topLvl">
          <ac:chgData name="Alex Sgammato" userId="ab569d51-72b2-46aa-bc6c-e9fe2f62e858" providerId="ADAL" clId="{A4EAE096-4BDC-405E-99D7-B96D6B6DABD7}" dt="2025-05-20T17:12:49.125" v="2750" actId="165"/>
          <ac:spMkLst>
            <pc:docMk/>
            <pc:sldMk cId="1746437722" sldId="275"/>
            <ac:spMk id="22" creationId="{4FA5064F-3414-6365-2569-6820AA5251FC}"/>
          </ac:spMkLst>
        </pc:spChg>
        <pc:spChg chg="add mod topLvl">
          <ac:chgData name="Alex Sgammato" userId="ab569d51-72b2-46aa-bc6c-e9fe2f62e858" providerId="ADAL" clId="{A4EAE096-4BDC-405E-99D7-B96D6B6DABD7}" dt="2025-05-20T17:12:49.125" v="2750" actId="165"/>
          <ac:spMkLst>
            <pc:docMk/>
            <pc:sldMk cId="1746437722" sldId="275"/>
            <ac:spMk id="23" creationId="{9E657F2C-2DB2-5BA4-CE3C-FE39D339D80A}"/>
          </ac:spMkLst>
        </pc:spChg>
        <pc:spChg chg="add mod topLvl">
          <ac:chgData name="Alex Sgammato" userId="ab569d51-72b2-46aa-bc6c-e9fe2f62e858" providerId="ADAL" clId="{A4EAE096-4BDC-405E-99D7-B96D6B6DABD7}" dt="2025-05-20T17:12:49.125" v="2750" actId="165"/>
          <ac:spMkLst>
            <pc:docMk/>
            <pc:sldMk cId="1746437722" sldId="275"/>
            <ac:spMk id="24" creationId="{F534EA0E-FC98-9964-E6B2-073FA317CE3C}"/>
          </ac:spMkLst>
        </pc:spChg>
        <pc:spChg chg="add mod">
          <ac:chgData name="Alex Sgammato" userId="ab569d51-72b2-46aa-bc6c-e9fe2f62e858" providerId="ADAL" clId="{A4EAE096-4BDC-405E-99D7-B96D6B6DABD7}" dt="2025-05-17T16:19:52.905" v="1434" actId="164"/>
          <ac:spMkLst>
            <pc:docMk/>
            <pc:sldMk cId="1746437722" sldId="275"/>
            <ac:spMk id="25" creationId="{9E6803D9-B279-FF7D-0776-FFE126D69C79}"/>
          </ac:spMkLst>
        </pc:spChg>
        <pc:spChg chg="add mod topLvl">
          <ac:chgData name="Alex Sgammato" userId="ab569d51-72b2-46aa-bc6c-e9fe2f62e858" providerId="ADAL" clId="{A4EAE096-4BDC-405E-99D7-B96D6B6DABD7}" dt="2025-05-20T17:12:49.125" v="2750" actId="165"/>
          <ac:spMkLst>
            <pc:docMk/>
            <pc:sldMk cId="1746437722" sldId="275"/>
            <ac:spMk id="26" creationId="{DDB8FF7F-F4C0-900E-F738-D4DEDADB7A65}"/>
          </ac:spMkLst>
        </pc:spChg>
        <pc:spChg chg="mod ord">
          <ac:chgData name="Alex Sgammato" userId="ab569d51-72b2-46aa-bc6c-e9fe2f62e858" providerId="ADAL" clId="{A4EAE096-4BDC-405E-99D7-B96D6B6DABD7}" dt="2025-05-20T17:13:33.297" v="2760" actId="166"/>
          <ac:spMkLst>
            <pc:docMk/>
            <pc:sldMk cId="1746437722" sldId="275"/>
            <ac:spMk id="32" creationId="{9271DCB7-9578-9140-2364-4F3439B99F44}"/>
          </ac:spMkLst>
        </pc:spChg>
        <pc:grpChg chg="add del mod">
          <ac:chgData name="Alex Sgammato" userId="ab569d51-72b2-46aa-bc6c-e9fe2f62e858" providerId="ADAL" clId="{A4EAE096-4BDC-405E-99D7-B96D6B6DABD7}" dt="2025-05-20T17:13:05.908" v="2753" actId="165"/>
          <ac:grpSpMkLst>
            <pc:docMk/>
            <pc:sldMk cId="1746437722" sldId="275"/>
            <ac:grpSpMk id="13" creationId="{204391AC-D2BD-F746-62AE-C33E9A850A8E}"/>
          </ac:grpSpMkLst>
        </pc:grpChg>
        <pc:picChg chg="add mod">
          <ac:chgData name="Alex Sgammato" userId="ab569d51-72b2-46aa-bc6c-e9fe2f62e858" providerId="ADAL" clId="{A4EAE096-4BDC-405E-99D7-B96D6B6DABD7}" dt="2025-05-20T15:03:15.507" v="2454"/>
          <ac:picMkLst>
            <pc:docMk/>
            <pc:sldMk cId="1746437722" sldId="275"/>
            <ac:picMk id="2" creationId="{AB37BCC2-3C07-3C57-EEE8-32F1A32415AE}"/>
          </ac:picMkLst>
        </pc:picChg>
        <pc:picChg chg="add mod">
          <ac:chgData name="Alex Sgammato" userId="ab569d51-72b2-46aa-bc6c-e9fe2f62e858" providerId="ADAL" clId="{A4EAE096-4BDC-405E-99D7-B96D6B6DABD7}" dt="2025-05-17T14:53:23.041" v="429"/>
          <ac:picMkLst>
            <pc:docMk/>
            <pc:sldMk cId="1746437722" sldId="275"/>
            <ac:picMk id="5" creationId="{63FCCB29-777E-211E-8380-A425A41DB6DD}"/>
          </ac:picMkLst>
        </pc:picChg>
        <pc:picChg chg="add mod">
          <ac:chgData name="Alex Sgammato" userId="ab569d51-72b2-46aa-bc6c-e9fe2f62e858" providerId="ADAL" clId="{A4EAE096-4BDC-405E-99D7-B96D6B6DABD7}" dt="2025-05-20T15:03:15.507" v="2454"/>
          <ac:picMkLst>
            <pc:docMk/>
            <pc:sldMk cId="1746437722" sldId="275"/>
            <ac:picMk id="6" creationId="{302DEC8F-5B8B-CB77-2766-7FA4DD01B4C3}"/>
          </ac:picMkLst>
        </pc:picChg>
        <pc:picChg chg="add mod">
          <ac:chgData name="Alex Sgammato" userId="ab569d51-72b2-46aa-bc6c-e9fe2f62e858" providerId="ADAL" clId="{A4EAE096-4BDC-405E-99D7-B96D6B6DABD7}" dt="2025-05-20T15:03:15.507" v="2454"/>
          <ac:picMkLst>
            <pc:docMk/>
            <pc:sldMk cId="1746437722" sldId="275"/>
            <ac:picMk id="8" creationId="{328248D9-644A-67D8-2BC6-6578AB06888A}"/>
          </ac:picMkLst>
        </pc:picChg>
        <pc:picChg chg="add mod">
          <ac:chgData name="Alex Sgammato" userId="ab569d51-72b2-46aa-bc6c-e9fe2f62e858" providerId="ADAL" clId="{A4EAE096-4BDC-405E-99D7-B96D6B6DABD7}" dt="2025-05-20T15:03:15.507" v="2454"/>
          <ac:picMkLst>
            <pc:docMk/>
            <pc:sldMk cId="1746437722" sldId="275"/>
            <ac:picMk id="9" creationId="{6B22964E-2440-DEA6-A0F6-438F2C4AAB7F}"/>
          </ac:picMkLst>
        </pc:picChg>
        <pc:picChg chg="add mod">
          <ac:chgData name="Alex Sgammato" userId="ab569d51-72b2-46aa-bc6c-e9fe2f62e858" providerId="ADAL" clId="{A4EAE096-4BDC-405E-99D7-B96D6B6DABD7}" dt="2025-05-17T16:06:39.640" v="1155" actId="962"/>
          <ac:picMkLst>
            <pc:docMk/>
            <pc:sldMk cId="1746437722" sldId="275"/>
            <ac:picMk id="10" creationId="{DF6ADB4F-DF88-8844-356B-72BE1F4D7B4A}"/>
          </ac:picMkLst>
        </pc:picChg>
        <pc:picChg chg="add mod">
          <ac:chgData name="Alex Sgammato" userId="ab569d51-72b2-46aa-bc6c-e9fe2f62e858" providerId="ADAL" clId="{A4EAE096-4BDC-405E-99D7-B96D6B6DABD7}" dt="2025-05-20T15:03:15.507" v="2454"/>
          <ac:picMkLst>
            <pc:docMk/>
            <pc:sldMk cId="1746437722" sldId="275"/>
            <ac:picMk id="12" creationId="{99F078F4-EBB4-10A2-D2FA-9DFE7F326CF2}"/>
          </ac:picMkLst>
        </pc:picChg>
        <pc:picChg chg="add mod">
          <ac:chgData name="Alex Sgammato" userId="ab569d51-72b2-46aa-bc6c-e9fe2f62e858" providerId="ADAL" clId="{A4EAE096-4BDC-405E-99D7-B96D6B6DABD7}" dt="2025-05-20T15:03:15.507" v="2454"/>
          <ac:picMkLst>
            <pc:docMk/>
            <pc:sldMk cId="1746437722" sldId="275"/>
            <ac:picMk id="28" creationId="{0A0BC69C-F5DC-4CD4-6858-0464026B0AD2}"/>
          </ac:picMkLst>
        </pc:picChg>
        <pc:picChg chg="add mod">
          <ac:chgData name="Alex Sgammato" userId="ab569d51-72b2-46aa-bc6c-e9fe2f62e858" providerId="ADAL" clId="{A4EAE096-4BDC-405E-99D7-B96D6B6DABD7}" dt="2025-05-20T15:03:15.507" v="2454"/>
          <ac:picMkLst>
            <pc:docMk/>
            <pc:sldMk cId="1746437722" sldId="275"/>
            <ac:picMk id="29" creationId="{0E44866E-FDDB-F92E-4B5E-73A25A8CC0C2}"/>
          </ac:picMkLst>
        </pc:picChg>
        <pc:picChg chg="add mod">
          <ac:chgData name="Alex Sgammato" userId="ab569d51-72b2-46aa-bc6c-e9fe2f62e858" providerId="ADAL" clId="{A4EAE096-4BDC-405E-99D7-B96D6B6DABD7}" dt="2025-05-20T15:03:15.507" v="2454"/>
          <ac:picMkLst>
            <pc:docMk/>
            <pc:sldMk cId="1746437722" sldId="275"/>
            <ac:picMk id="30" creationId="{617DCA29-2EE9-60F6-0FF6-A56F4DDDF44C}"/>
          </ac:picMkLst>
        </pc:picChg>
      </pc:sldChg>
      <pc:sldChg chg="addSp delSp modSp add mod setBg modShow">
        <pc:chgData name="Alex Sgammato" userId="ab569d51-72b2-46aa-bc6c-e9fe2f62e858" providerId="ADAL" clId="{A4EAE096-4BDC-405E-99D7-B96D6B6DABD7}" dt="2025-05-17T17:15:11.079" v="1568" actId="1076"/>
        <pc:sldMkLst>
          <pc:docMk/>
          <pc:sldMk cId="4155169154" sldId="276"/>
        </pc:sldMkLst>
      </pc:sldChg>
      <pc:sldChg chg="addSp delSp modSp add del mod">
        <pc:chgData name="Alex Sgammato" userId="ab569d51-72b2-46aa-bc6c-e9fe2f62e858" providerId="ADAL" clId="{A4EAE096-4BDC-405E-99D7-B96D6B6DABD7}" dt="2025-05-17T16:22:51.850" v="1442" actId="2696"/>
        <pc:sldMkLst>
          <pc:docMk/>
          <pc:sldMk cId="1498850663" sldId="277"/>
        </pc:sldMkLst>
      </pc:sldChg>
      <pc:sldChg chg="add mod ord modShow">
        <pc:chgData name="Alex Sgammato" userId="ab569d51-72b2-46aa-bc6c-e9fe2f62e858" providerId="ADAL" clId="{A4EAE096-4BDC-405E-99D7-B96D6B6DABD7}" dt="2025-05-17T17:28:47.804" v="1978" actId="729"/>
        <pc:sldMkLst>
          <pc:docMk/>
          <pc:sldMk cId="3672871630" sldId="278"/>
        </pc:sldMkLst>
      </pc:sldChg>
      <pc:sldChg chg="addSp delSp modSp add mod addAnim delAnim modAnim modNotesTx">
        <pc:chgData name="Alex Sgammato" userId="ab569d51-72b2-46aa-bc6c-e9fe2f62e858" providerId="ADAL" clId="{A4EAE096-4BDC-405E-99D7-B96D6B6DABD7}" dt="2025-05-21T15:45:12.435" v="2914" actId="20577"/>
        <pc:sldMkLst>
          <pc:docMk/>
          <pc:sldMk cId="2295718210" sldId="279"/>
        </pc:sldMkLst>
        <pc:spChg chg="add mod">
          <ac:chgData name="Alex Sgammato" userId="ab569d51-72b2-46aa-bc6c-e9fe2f62e858" providerId="ADAL" clId="{A4EAE096-4BDC-405E-99D7-B96D6B6DABD7}" dt="2025-05-17T16:58:33.617" v="1490" actId="208"/>
          <ac:spMkLst>
            <pc:docMk/>
            <pc:sldMk cId="2295718210" sldId="279"/>
            <ac:spMk id="22" creationId="{A53052DA-B3D3-89CA-3B03-389122C7FAB8}"/>
          </ac:spMkLst>
        </pc:spChg>
        <pc:spChg chg="add mod">
          <ac:chgData name="Alex Sgammato" userId="ab569d51-72b2-46aa-bc6c-e9fe2f62e858" providerId="ADAL" clId="{A4EAE096-4BDC-405E-99D7-B96D6B6DABD7}" dt="2025-05-17T16:58:11.964" v="1486" actId="1076"/>
          <ac:spMkLst>
            <pc:docMk/>
            <pc:sldMk cId="2295718210" sldId="279"/>
            <ac:spMk id="26" creationId="{EAD1A0DA-DD61-7DBF-9109-DDD4AACC2BEA}"/>
          </ac:spMkLst>
        </pc:spChg>
        <pc:spChg chg="add mod">
          <ac:chgData name="Alex Sgammato" userId="ab569d51-72b2-46aa-bc6c-e9fe2f62e858" providerId="ADAL" clId="{A4EAE096-4BDC-405E-99D7-B96D6B6DABD7}" dt="2025-05-17T16:58:29.563" v="1489" actId="207"/>
          <ac:spMkLst>
            <pc:docMk/>
            <pc:sldMk cId="2295718210" sldId="279"/>
            <ac:spMk id="28" creationId="{C6172AEA-A320-4C31-2C97-D1335025EA0E}"/>
          </ac:spMkLst>
        </pc:spChg>
        <pc:spChg chg="add mod">
          <ac:chgData name="Alex Sgammato" userId="ab569d51-72b2-46aa-bc6c-e9fe2f62e858" providerId="ADAL" clId="{A4EAE096-4BDC-405E-99D7-B96D6B6DABD7}" dt="2025-05-17T17:01:33.743" v="1500" actId="164"/>
          <ac:spMkLst>
            <pc:docMk/>
            <pc:sldMk cId="2295718210" sldId="279"/>
            <ac:spMk id="30" creationId="{19E125DD-AD01-9D15-F80C-5C41109B1679}"/>
          </ac:spMkLst>
        </pc:spChg>
        <pc:spChg chg="add mod">
          <ac:chgData name="Alex Sgammato" userId="ab569d51-72b2-46aa-bc6c-e9fe2f62e858" providerId="ADAL" clId="{A4EAE096-4BDC-405E-99D7-B96D6B6DABD7}" dt="2025-05-17T17:04:29.212" v="1518" actId="207"/>
          <ac:spMkLst>
            <pc:docMk/>
            <pc:sldMk cId="2295718210" sldId="279"/>
            <ac:spMk id="35" creationId="{5F0D67A4-5901-EA57-E69B-59212685CFAD}"/>
          </ac:spMkLst>
        </pc:spChg>
        <pc:spChg chg="mod">
          <ac:chgData name="Alex Sgammato" userId="ab569d51-72b2-46aa-bc6c-e9fe2f62e858" providerId="ADAL" clId="{A4EAE096-4BDC-405E-99D7-B96D6B6DABD7}" dt="2025-05-17T17:08:29.253" v="1540"/>
          <ac:spMkLst>
            <pc:docMk/>
            <pc:sldMk cId="2295718210" sldId="279"/>
            <ac:spMk id="39" creationId="{D38501ED-BB1F-0753-6EC5-606AA7399281}"/>
          </ac:spMkLst>
        </pc:spChg>
        <pc:spChg chg="add mod">
          <ac:chgData name="Alex Sgammato" userId="ab569d51-72b2-46aa-bc6c-e9fe2f62e858" providerId="ADAL" clId="{A4EAE096-4BDC-405E-99D7-B96D6B6DABD7}" dt="2025-05-17T17:09:10.621" v="1545" actId="207"/>
          <ac:spMkLst>
            <pc:docMk/>
            <pc:sldMk cId="2295718210" sldId="279"/>
            <ac:spMk id="41" creationId="{6ADBE490-046E-8023-6234-409F055D7620}"/>
          </ac:spMkLst>
        </pc:spChg>
        <pc:spChg chg="add mod">
          <ac:chgData name="Alex Sgammato" userId="ab569d51-72b2-46aa-bc6c-e9fe2f62e858" providerId="ADAL" clId="{A4EAE096-4BDC-405E-99D7-B96D6B6DABD7}" dt="2025-05-17T17:12:27.201" v="1557" actId="1076"/>
          <ac:spMkLst>
            <pc:docMk/>
            <pc:sldMk cId="2295718210" sldId="279"/>
            <ac:spMk id="43" creationId="{B04D6F98-B124-922B-A484-96DE48D23212}"/>
          </ac:spMkLst>
        </pc:spChg>
        <pc:spChg chg="add mod">
          <ac:chgData name="Alex Sgammato" userId="ab569d51-72b2-46aa-bc6c-e9fe2f62e858" providerId="ADAL" clId="{A4EAE096-4BDC-405E-99D7-B96D6B6DABD7}" dt="2025-05-17T17:12:43.036" v="1560" actId="207"/>
          <ac:spMkLst>
            <pc:docMk/>
            <pc:sldMk cId="2295718210" sldId="279"/>
            <ac:spMk id="45" creationId="{D37834DF-85A7-EF4D-4329-63B9B5AE7303}"/>
          </ac:spMkLst>
        </pc:spChg>
        <pc:spChg chg="add mod">
          <ac:chgData name="Alex Sgammato" userId="ab569d51-72b2-46aa-bc6c-e9fe2f62e858" providerId="ADAL" clId="{A4EAE096-4BDC-405E-99D7-B96D6B6DABD7}" dt="2025-05-17T17:15:44.325" v="1572" actId="1076"/>
          <ac:spMkLst>
            <pc:docMk/>
            <pc:sldMk cId="2295718210" sldId="279"/>
            <ac:spMk id="47" creationId="{879EDF56-AEA9-6BB9-0404-A4634AAC1D93}"/>
          </ac:spMkLst>
        </pc:spChg>
        <pc:spChg chg="add mod">
          <ac:chgData name="Alex Sgammato" userId="ab569d51-72b2-46aa-bc6c-e9fe2f62e858" providerId="ADAL" clId="{A4EAE096-4BDC-405E-99D7-B96D6B6DABD7}" dt="2025-05-17T17:26:12.244" v="1911" actId="20577"/>
          <ac:spMkLst>
            <pc:docMk/>
            <pc:sldMk cId="2295718210" sldId="279"/>
            <ac:spMk id="50" creationId="{31D9EE34-B935-EC36-7DCE-4D2F2F6949FE}"/>
          </ac:spMkLst>
        </pc:spChg>
        <pc:spChg chg="add mod">
          <ac:chgData name="Alex Sgammato" userId="ab569d51-72b2-46aa-bc6c-e9fe2f62e858" providerId="ADAL" clId="{A4EAE096-4BDC-405E-99D7-B96D6B6DABD7}" dt="2025-05-17T17:23:34.454" v="1836" actId="1076"/>
          <ac:spMkLst>
            <pc:docMk/>
            <pc:sldMk cId="2295718210" sldId="279"/>
            <ac:spMk id="51" creationId="{C390E16E-39BD-C171-D0EB-ED20B0BD25A6}"/>
          </ac:spMkLst>
        </pc:spChg>
        <pc:spChg chg="add mod">
          <ac:chgData name="Alex Sgammato" userId="ab569d51-72b2-46aa-bc6c-e9fe2f62e858" providerId="ADAL" clId="{A4EAE096-4BDC-405E-99D7-B96D6B6DABD7}" dt="2025-05-17T17:23:20.353" v="1834" actId="1076"/>
          <ac:spMkLst>
            <pc:docMk/>
            <pc:sldMk cId="2295718210" sldId="279"/>
            <ac:spMk id="53" creationId="{DB36BD92-9467-08F4-7AED-3657FE1256B1}"/>
          </ac:spMkLst>
        </pc:spChg>
        <pc:spChg chg="add mod">
          <ac:chgData name="Alex Sgammato" userId="ab569d51-72b2-46aa-bc6c-e9fe2f62e858" providerId="ADAL" clId="{A4EAE096-4BDC-405E-99D7-B96D6B6DABD7}" dt="2025-05-17T17:26:05.999" v="1909" actId="1076"/>
          <ac:spMkLst>
            <pc:docMk/>
            <pc:sldMk cId="2295718210" sldId="279"/>
            <ac:spMk id="54" creationId="{4D73F928-784E-E71F-2C20-2ED74AEC1E45}"/>
          </ac:spMkLst>
        </pc:spChg>
        <pc:spChg chg="add mod">
          <ac:chgData name="Alex Sgammato" userId="ab569d51-72b2-46aa-bc6c-e9fe2f62e858" providerId="ADAL" clId="{A4EAE096-4BDC-405E-99D7-B96D6B6DABD7}" dt="2025-05-17T17:27:35.271" v="1977" actId="14100"/>
          <ac:spMkLst>
            <pc:docMk/>
            <pc:sldMk cId="2295718210" sldId="279"/>
            <ac:spMk id="55" creationId="{D12DA975-8EB1-46F2-3D49-1623989853E3}"/>
          </ac:spMkLst>
        </pc:spChg>
        <pc:grpChg chg="add mod">
          <ac:chgData name="Alex Sgammato" userId="ab569d51-72b2-46aa-bc6c-e9fe2f62e858" providerId="ADAL" clId="{A4EAE096-4BDC-405E-99D7-B96D6B6DABD7}" dt="2025-05-17T17:01:41.044" v="1501" actId="1076"/>
          <ac:grpSpMkLst>
            <pc:docMk/>
            <pc:sldMk cId="2295718210" sldId="279"/>
            <ac:grpSpMk id="32" creationId="{00D70B7F-7140-AFF0-F5C5-2D9C5BAB09C0}"/>
          </ac:grpSpMkLst>
        </pc:grpChg>
        <pc:grpChg chg="add mod">
          <ac:chgData name="Alex Sgammato" userId="ab569d51-72b2-46aa-bc6c-e9fe2f62e858" providerId="ADAL" clId="{A4EAE096-4BDC-405E-99D7-B96D6B6DABD7}" dt="2025-05-17T17:08:43.265" v="1542" actId="1076"/>
          <ac:grpSpMkLst>
            <pc:docMk/>
            <pc:sldMk cId="2295718210" sldId="279"/>
            <ac:grpSpMk id="38" creationId="{4F1D9AE4-6AE4-47CC-0790-2DE7A461047C}"/>
          </ac:grpSpMkLst>
        </pc:grpChg>
        <pc:picChg chg="add mod">
          <ac:chgData name="Alex Sgammato" userId="ab569d51-72b2-46aa-bc6c-e9fe2f62e858" providerId="ADAL" clId="{A4EAE096-4BDC-405E-99D7-B96D6B6DABD7}" dt="2025-05-20T15:03:18.269" v="2455"/>
          <ac:picMkLst>
            <pc:docMk/>
            <pc:sldMk cId="2295718210" sldId="279"/>
            <ac:picMk id="2" creationId="{8E194AC4-4A9F-ACC3-7954-DAD54991B411}"/>
          </ac:picMkLst>
        </pc:picChg>
        <pc:picChg chg="add mod">
          <ac:chgData name="Alex Sgammato" userId="ab569d51-72b2-46aa-bc6c-e9fe2f62e858" providerId="ADAL" clId="{A4EAE096-4BDC-405E-99D7-B96D6B6DABD7}" dt="2025-05-20T15:03:18.269" v="2455"/>
          <ac:picMkLst>
            <pc:docMk/>
            <pc:sldMk cId="2295718210" sldId="279"/>
            <ac:picMk id="6" creationId="{9A780D6C-115F-DFD0-5ADD-55E7258E3963}"/>
          </ac:picMkLst>
        </pc:picChg>
        <pc:picChg chg="add mod">
          <ac:chgData name="Alex Sgammato" userId="ab569d51-72b2-46aa-bc6c-e9fe2f62e858" providerId="ADAL" clId="{A4EAE096-4BDC-405E-99D7-B96D6B6DABD7}" dt="2025-05-20T15:03:18.269" v="2455"/>
          <ac:picMkLst>
            <pc:docMk/>
            <pc:sldMk cId="2295718210" sldId="279"/>
            <ac:picMk id="8" creationId="{39A71D61-9399-0112-D381-980DA6847BB8}"/>
          </ac:picMkLst>
        </pc:picChg>
        <pc:picChg chg="add mod">
          <ac:chgData name="Alex Sgammato" userId="ab569d51-72b2-46aa-bc6c-e9fe2f62e858" providerId="ADAL" clId="{A4EAE096-4BDC-405E-99D7-B96D6B6DABD7}" dt="2025-05-20T15:03:18.269" v="2455"/>
          <ac:picMkLst>
            <pc:docMk/>
            <pc:sldMk cId="2295718210" sldId="279"/>
            <ac:picMk id="9" creationId="{72728558-621E-FA25-C47B-FD492001A618}"/>
          </ac:picMkLst>
        </pc:picChg>
        <pc:picChg chg="add mod">
          <ac:chgData name="Alex Sgammato" userId="ab569d51-72b2-46aa-bc6c-e9fe2f62e858" providerId="ADAL" clId="{A4EAE096-4BDC-405E-99D7-B96D6B6DABD7}" dt="2025-05-20T15:03:18.269" v="2455"/>
          <ac:picMkLst>
            <pc:docMk/>
            <pc:sldMk cId="2295718210" sldId="279"/>
            <ac:picMk id="10" creationId="{9C0ED324-38C2-FA93-3F5E-64FD4C56C61F}"/>
          </ac:picMkLst>
        </pc:picChg>
        <pc:picChg chg="add mod">
          <ac:chgData name="Alex Sgammato" userId="ab569d51-72b2-46aa-bc6c-e9fe2f62e858" providerId="ADAL" clId="{A4EAE096-4BDC-405E-99D7-B96D6B6DABD7}" dt="2025-05-20T15:03:18.269" v="2455"/>
          <ac:picMkLst>
            <pc:docMk/>
            <pc:sldMk cId="2295718210" sldId="279"/>
            <ac:picMk id="11" creationId="{3A7B612A-BB04-7006-3BB4-142487FED287}"/>
          </ac:picMkLst>
        </pc:picChg>
        <pc:picChg chg="add mod">
          <ac:chgData name="Alex Sgammato" userId="ab569d51-72b2-46aa-bc6c-e9fe2f62e858" providerId="ADAL" clId="{A4EAE096-4BDC-405E-99D7-B96D6B6DABD7}" dt="2025-05-20T15:03:18.269" v="2455"/>
          <ac:picMkLst>
            <pc:docMk/>
            <pc:sldMk cId="2295718210" sldId="279"/>
            <ac:picMk id="12" creationId="{C836EB7F-B6A2-5535-DB60-5348A3AFD1BF}"/>
          </ac:picMkLst>
        </pc:picChg>
        <pc:picChg chg="add mod">
          <ac:chgData name="Alex Sgammato" userId="ab569d51-72b2-46aa-bc6c-e9fe2f62e858" providerId="ADAL" clId="{A4EAE096-4BDC-405E-99D7-B96D6B6DABD7}" dt="2025-05-20T15:03:18.269" v="2455"/>
          <ac:picMkLst>
            <pc:docMk/>
            <pc:sldMk cId="2295718210" sldId="279"/>
            <ac:picMk id="13" creationId="{EA68B321-824D-9164-AF13-4ED223E9F639}"/>
          </ac:picMkLst>
        </pc:picChg>
        <pc:picChg chg="add mod">
          <ac:chgData name="Alex Sgammato" userId="ab569d51-72b2-46aa-bc6c-e9fe2f62e858" providerId="ADAL" clId="{A4EAE096-4BDC-405E-99D7-B96D6B6DABD7}" dt="2025-05-17T17:01:33.743" v="1500" actId="164"/>
          <ac:picMkLst>
            <pc:docMk/>
            <pc:sldMk cId="2295718210" sldId="279"/>
            <ac:picMk id="31" creationId="{244D97FC-2CDE-F48F-EABC-0839020B7005}"/>
          </ac:picMkLst>
        </pc:picChg>
        <pc:picChg chg="add mod">
          <ac:chgData name="Alex Sgammato" userId="ab569d51-72b2-46aa-bc6c-e9fe2f62e858" providerId="ADAL" clId="{A4EAE096-4BDC-405E-99D7-B96D6B6DABD7}" dt="2025-05-17T17:04:11.692" v="1515" actId="1076"/>
          <ac:picMkLst>
            <pc:docMk/>
            <pc:sldMk cId="2295718210" sldId="279"/>
            <ac:picMk id="34" creationId="{E0273D3A-4C45-1F4A-18BD-A068CFD17F6C}"/>
          </ac:picMkLst>
        </pc:picChg>
        <pc:picChg chg="mod">
          <ac:chgData name="Alex Sgammato" userId="ab569d51-72b2-46aa-bc6c-e9fe2f62e858" providerId="ADAL" clId="{A4EAE096-4BDC-405E-99D7-B96D6B6DABD7}" dt="2025-05-17T17:08:29.253" v="1540"/>
          <ac:picMkLst>
            <pc:docMk/>
            <pc:sldMk cId="2295718210" sldId="279"/>
            <ac:picMk id="40" creationId="{1E931704-681E-DDF0-31D2-E1AB569B5DB8}"/>
          </ac:picMkLst>
        </pc:picChg>
        <pc:picChg chg="add mod">
          <ac:chgData name="Alex Sgammato" userId="ab569d51-72b2-46aa-bc6c-e9fe2f62e858" providerId="ADAL" clId="{A4EAE096-4BDC-405E-99D7-B96D6B6DABD7}" dt="2025-05-17T17:12:27.201" v="1557" actId="1076"/>
          <ac:picMkLst>
            <pc:docMk/>
            <pc:sldMk cId="2295718210" sldId="279"/>
            <ac:picMk id="44" creationId="{8DAFDCD1-A8AC-5E1A-89FC-9C445A5D2BC4}"/>
          </ac:picMkLst>
        </pc:picChg>
        <pc:picChg chg="add mod">
          <ac:chgData name="Alex Sgammato" userId="ab569d51-72b2-46aa-bc6c-e9fe2f62e858" providerId="ADAL" clId="{A4EAE096-4BDC-405E-99D7-B96D6B6DABD7}" dt="2025-05-17T17:15:50.613" v="1573" actId="1076"/>
          <ac:picMkLst>
            <pc:docMk/>
            <pc:sldMk cId="2295718210" sldId="279"/>
            <ac:picMk id="48" creationId="{C58E9443-07A6-8BEB-C318-A226B7B28BE2}"/>
          </ac:picMkLst>
        </pc:picChg>
        <pc:cxnChg chg="add mod">
          <ac:chgData name="Alex Sgammato" userId="ab569d51-72b2-46aa-bc6c-e9fe2f62e858" providerId="ADAL" clId="{A4EAE096-4BDC-405E-99D7-B96D6B6DABD7}" dt="2025-05-17T16:53:05.674" v="1469" actId="14100"/>
          <ac:cxnSpMkLst>
            <pc:docMk/>
            <pc:sldMk cId="2295718210" sldId="279"/>
            <ac:cxnSpMk id="23" creationId="{9EFB8284-FF3C-CEF6-DB51-B6E97F8A714A}"/>
          </ac:cxnSpMkLst>
        </pc:cxnChg>
        <pc:cxnChg chg="add mod">
          <ac:chgData name="Alex Sgammato" userId="ab569d51-72b2-46aa-bc6c-e9fe2f62e858" providerId="ADAL" clId="{A4EAE096-4BDC-405E-99D7-B96D6B6DABD7}" dt="2025-05-17T16:58:49.278" v="1492" actId="208"/>
          <ac:cxnSpMkLst>
            <pc:docMk/>
            <pc:sldMk cId="2295718210" sldId="279"/>
            <ac:cxnSpMk id="29" creationId="{F27EBD62-8868-2AA5-CA06-1F01C010D081}"/>
          </ac:cxnSpMkLst>
        </pc:cxnChg>
        <pc:cxnChg chg="add mod">
          <ac:chgData name="Alex Sgammato" userId="ab569d51-72b2-46aa-bc6c-e9fe2f62e858" providerId="ADAL" clId="{A4EAE096-4BDC-405E-99D7-B96D6B6DABD7}" dt="2025-05-17T17:04:55.879" v="1521" actId="14100"/>
          <ac:cxnSpMkLst>
            <pc:docMk/>
            <pc:sldMk cId="2295718210" sldId="279"/>
            <ac:cxnSpMk id="36" creationId="{00A87D6C-5CB6-34C5-5E8A-0E512C59BB8D}"/>
          </ac:cxnSpMkLst>
        </pc:cxnChg>
        <pc:cxnChg chg="add mod">
          <ac:chgData name="Alex Sgammato" userId="ab569d51-72b2-46aa-bc6c-e9fe2f62e858" providerId="ADAL" clId="{A4EAE096-4BDC-405E-99D7-B96D6B6DABD7}" dt="2025-05-17T17:09:21.329" v="1547" actId="208"/>
          <ac:cxnSpMkLst>
            <pc:docMk/>
            <pc:sldMk cId="2295718210" sldId="279"/>
            <ac:cxnSpMk id="42" creationId="{9F3CD24D-5174-E4D7-AA2A-F9F9FD0AD897}"/>
          </ac:cxnSpMkLst>
        </pc:cxnChg>
        <pc:cxnChg chg="add mod">
          <ac:chgData name="Alex Sgammato" userId="ab569d51-72b2-46aa-bc6c-e9fe2f62e858" providerId="ADAL" clId="{A4EAE096-4BDC-405E-99D7-B96D6B6DABD7}" dt="2025-05-17T17:13:05.991" v="1562" actId="208"/>
          <ac:cxnSpMkLst>
            <pc:docMk/>
            <pc:sldMk cId="2295718210" sldId="279"/>
            <ac:cxnSpMk id="46" creationId="{A7C389FC-AB43-4A85-8C87-0A06A242168E}"/>
          </ac:cxnSpMkLst>
        </pc:cxnChg>
      </pc:sldChg>
      <pc:sldChg chg="addSp delSp modSp mod modAnim">
        <pc:chgData name="Alex Sgammato" userId="ab569d51-72b2-46aa-bc6c-e9fe2f62e858" providerId="ADAL" clId="{A4EAE096-4BDC-405E-99D7-B96D6B6DABD7}" dt="2025-05-20T15:15:24.603" v="2504"/>
        <pc:sldMkLst>
          <pc:docMk/>
          <pc:sldMk cId="1761981913" sldId="280"/>
        </pc:sldMkLst>
        <pc:picChg chg="del">
          <ac:chgData name="Alex Sgammato" userId="ab569d51-72b2-46aa-bc6c-e9fe2f62e858" providerId="ADAL" clId="{A4EAE096-4BDC-405E-99D7-B96D6B6DABD7}" dt="2025-05-20T14:49:47.417" v="2344" actId="478"/>
          <ac:picMkLst>
            <pc:docMk/>
            <pc:sldMk cId="1761981913" sldId="280"/>
            <ac:picMk id="5" creationId="{EE18C12F-C388-D154-3A57-EE223811AADA}"/>
          </ac:picMkLst>
        </pc:picChg>
        <pc:picChg chg="del">
          <ac:chgData name="Alex Sgammato" userId="ab569d51-72b2-46aa-bc6c-e9fe2f62e858" providerId="ADAL" clId="{A4EAE096-4BDC-405E-99D7-B96D6B6DABD7}" dt="2025-05-20T14:49:48.858" v="2345" actId="478"/>
          <ac:picMkLst>
            <pc:docMk/>
            <pc:sldMk cId="1761981913" sldId="280"/>
            <ac:picMk id="8" creationId="{A78AB045-FD10-BC0B-CFB4-A4830EB4A9E7}"/>
          </ac:picMkLst>
        </pc:picChg>
        <pc:picChg chg="del">
          <ac:chgData name="Alex Sgammato" userId="ab569d51-72b2-46aa-bc6c-e9fe2f62e858" providerId="ADAL" clId="{A4EAE096-4BDC-405E-99D7-B96D6B6DABD7}" dt="2025-05-20T14:49:52.161" v="2347" actId="478"/>
          <ac:picMkLst>
            <pc:docMk/>
            <pc:sldMk cId="1761981913" sldId="280"/>
            <ac:picMk id="9" creationId="{541A36E7-1F6E-5297-98F9-E54D00D0C29A}"/>
          </ac:picMkLst>
        </pc:picChg>
        <pc:picChg chg="del">
          <ac:chgData name="Alex Sgammato" userId="ab569d51-72b2-46aa-bc6c-e9fe2f62e858" providerId="ADAL" clId="{A4EAE096-4BDC-405E-99D7-B96D6B6DABD7}" dt="2025-05-20T14:49:53.688" v="2348" actId="478"/>
          <ac:picMkLst>
            <pc:docMk/>
            <pc:sldMk cId="1761981913" sldId="280"/>
            <ac:picMk id="10" creationId="{879FF07A-6E8E-C271-A3AB-BEC6F2FE062C}"/>
          </ac:picMkLst>
        </pc:picChg>
        <pc:picChg chg="del">
          <ac:chgData name="Alex Sgammato" userId="ab569d51-72b2-46aa-bc6c-e9fe2f62e858" providerId="ADAL" clId="{A4EAE096-4BDC-405E-99D7-B96D6B6DABD7}" dt="2025-05-20T14:49:46.041" v="2343" actId="478"/>
          <ac:picMkLst>
            <pc:docMk/>
            <pc:sldMk cId="1761981913" sldId="280"/>
            <ac:picMk id="11" creationId="{F45F0BE6-8980-1DDC-0119-FB005442FFC4}"/>
          </ac:picMkLst>
        </pc:picChg>
        <pc:picChg chg="del">
          <ac:chgData name="Alex Sgammato" userId="ab569d51-72b2-46aa-bc6c-e9fe2f62e858" providerId="ADAL" clId="{A4EAE096-4BDC-405E-99D7-B96D6B6DABD7}" dt="2025-05-20T14:49:55.443" v="2349" actId="478"/>
          <ac:picMkLst>
            <pc:docMk/>
            <pc:sldMk cId="1761981913" sldId="280"/>
            <ac:picMk id="12" creationId="{2FEC54B8-2BCE-86AC-2C25-5D3BBD8E51CB}"/>
          </ac:picMkLst>
        </pc:picChg>
        <pc:picChg chg="del">
          <ac:chgData name="Alex Sgammato" userId="ab569d51-72b2-46aa-bc6c-e9fe2f62e858" providerId="ADAL" clId="{A4EAE096-4BDC-405E-99D7-B96D6B6DABD7}" dt="2025-05-20T14:49:50.460" v="2346" actId="478"/>
          <ac:picMkLst>
            <pc:docMk/>
            <pc:sldMk cId="1761981913" sldId="280"/>
            <ac:picMk id="13" creationId="{EEECC7FC-55EC-794E-0FD9-E1D75B8B3615}"/>
          </ac:picMkLst>
        </pc:picChg>
        <pc:picChg chg="del">
          <ac:chgData name="Alex Sgammato" userId="ab569d51-72b2-46aa-bc6c-e9fe2f62e858" providerId="ADAL" clId="{A4EAE096-4BDC-405E-99D7-B96D6B6DABD7}" dt="2025-05-20T14:49:44.435" v="2342" actId="478"/>
          <ac:picMkLst>
            <pc:docMk/>
            <pc:sldMk cId="1761981913" sldId="280"/>
            <ac:picMk id="15" creationId="{DE2469BB-B23D-905C-F371-4DB34D6C7315}"/>
          </ac:picMkLst>
        </pc:picChg>
        <pc:picChg chg="add mod">
          <ac:chgData name="Alex Sgammato" userId="ab569d51-72b2-46aa-bc6c-e9fe2f62e858" providerId="ADAL" clId="{A4EAE096-4BDC-405E-99D7-B96D6B6DABD7}" dt="2025-05-20T14:56:18.063" v="2401" actId="1362"/>
          <ac:picMkLst>
            <pc:docMk/>
            <pc:sldMk cId="1761981913" sldId="280"/>
            <ac:picMk id="16" creationId="{67C5EE0C-47FC-C7DC-8E08-833B4B76E737}"/>
          </ac:picMkLst>
        </pc:picChg>
        <pc:picChg chg="add mod">
          <ac:chgData name="Alex Sgammato" userId="ab569d51-72b2-46aa-bc6c-e9fe2f62e858" providerId="ADAL" clId="{A4EAE096-4BDC-405E-99D7-B96D6B6DABD7}" dt="2025-05-20T14:56:20.874" v="2402" actId="1362"/>
          <ac:picMkLst>
            <pc:docMk/>
            <pc:sldMk cId="1761981913" sldId="280"/>
            <ac:picMk id="17" creationId="{F1EB4421-B3FB-8FB1-1B36-E3A49F7A6D84}"/>
          </ac:picMkLst>
        </pc:picChg>
        <pc:picChg chg="add mod">
          <ac:chgData name="Alex Sgammato" userId="ab569d51-72b2-46aa-bc6c-e9fe2f62e858" providerId="ADAL" clId="{A4EAE096-4BDC-405E-99D7-B96D6B6DABD7}" dt="2025-05-20T14:56:30.819" v="2404" actId="1362"/>
          <ac:picMkLst>
            <pc:docMk/>
            <pc:sldMk cId="1761981913" sldId="280"/>
            <ac:picMk id="18" creationId="{B4FCE89B-67C3-D726-BEF5-791DE88E1FB2}"/>
          </ac:picMkLst>
        </pc:picChg>
        <pc:picChg chg="add mod">
          <ac:chgData name="Alex Sgammato" userId="ab569d51-72b2-46aa-bc6c-e9fe2f62e858" providerId="ADAL" clId="{A4EAE096-4BDC-405E-99D7-B96D6B6DABD7}" dt="2025-05-20T14:56:33.943" v="2405" actId="1362"/>
          <ac:picMkLst>
            <pc:docMk/>
            <pc:sldMk cId="1761981913" sldId="280"/>
            <ac:picMk id="19" creationId="{2C92AED8-696F-AF84-ACC9-B11A15D4C38B}"/>
          </ac:picMkLst>
        </pc:picChg>
        <pc:picChg chg="add mod">
          <ac:chgData name="Alex Sgammato" userId="ab569d51-72b2-46aa-bc6c-e9fe2f62e858" providerId="ADAL" clId="{A4EAE096-4BDC-405E-99D7-B96D6B6DABD7}" dt="2025-05-20T14:56:15.040" v="2400" actId="1362"/>
          <ac:picMkLst>
            <pc:docMk/>
            <pc:sldMk cId="1761981913" sldId="280"/>
            <ac:picMk id="20" creationId="{C770E43B-771F-4151-40CB-1C1D48439D1A}"/>
          </ac:picMkLst>
        </pc:picChg>
        <pc:picChg chg="add mod">
          <ac:chgData name="Alex Sgammato" userId="ab569d51-72b2-46aa-bc6c-e9fe2f62e858" providerId="ADAL" clId="{A4EAE096-4BDC-405E-99D7-B96D6B6DABD7}" dt="2025-05-20T14:56:27.315" v="2403" actId="1362"/>
          <ac:picMkLst>
            <pc:docMk/>
            <pc:sldMk cId="1761981913" sldId="280"/>
            <ac:picMk id="21" creationId="{8EA7D266-2FC5-F4A1-7658-2FA7D52E30D9}"/>
          </ac:picMkLst>
        </pc:picChg>
        <pc:picChg chg="add mod">
          <ac:chgData name="Alex Sgammato" userId="ab569d51-72b2-46aa-bc6c-e9fe2f62e858" providerId="ADAL" clId="{A4EAE096-4BDC-405E-99D7-B96D6B6DABD7}" dt="2025-05-20T14:56:11.249" v="2399"/>
          <ac:picMkLst>
            <pc:docMk/>
            <pc:sldMk cId="1761981913" sldId="280"/>
            <ac:picMk id="22" creationId="{33088E50-9B30-CE91-D80C-BD21403320EF}"/>
          </ac:picMkLst>
        </pc:picChg>
        <pc:picChg chg="add mod">
          <ac:chgData name="Alex Sgammato" userId="ab569d51-72b2-46aa-bc6c-e9fe2f62e858" providerId="ADAL" clId="{A4EAE096-4BDC-405E-99D7-B96D6B6DABD7}" dt="2025-05-20T14:49:56.827" v="2350"/>
          <ac:picMkLst>
            <pc:docMk/>
            <pc:sldMk cId="1761981913" sldId="280"/>
            <ac:picMk id="23" creationId="{1182D9CF-9450-4F3E-78A7-5680FB5C7B72}"/>
          </ac:picMkLst>
        </pc:picChg>
      </pc:sldChg>
      <pc:sldChg chg="addSp delSp modSp mod modAnim modNotesTx">
        <pc:chgData name="Alex Sgammato" userId="ab569d51-72b2-46aa-bc6c-e9fe2f62e858" providerId="ADAL" clId="{A4EAE096-4BDC-405E-99D7-B96D6B6DABD7}" dt="2025-05-21T15:44:52.373" v="2909" actId="20577"/>
        <pc:sldMkLst>
          <pc:docMk/>
          <pc:sldMk cId="191910945" sldId="281"/>
        </pc:sldMkLst>
        <pc:picChg chg="del">
          <ac:chgData name="Alex Sgammato" userId="ab569d51-72b2-46aa-bc6c-e9fe2f62e858" providerId="ADAL" clId="{A4EAE096-4BDC-405E-99D7-B96D6B6DABD7}" dt="2025-05-20T14:58:49.513" v="2415" actId="478"/>
          <ac:picMkLst>
            <pc:docMk/>
            <pc:sldMk cId="191910945" sldId="281"/>
            <ac:picMk id="12" creationId="{620D0FBE-E3CE-7361-42B0-8ABD25CEFFF9}"/>
          </ac:picMkLst>
        </pc:picChg>
        <pc:picChg chg="del">
          <ac:chgData name="Alex Sgammato" userId="ab569d51-72b2-46aa-bc6c-e9fe2f62e858" providerId="ADAL" clId="{A4EAE096-4BDC-405E-99D7-B96D6B6DABD7}" dt="2025-05-20T14:58:51.274" v="2416" actId="478"/>
          <ac:picMkLst>
            <pc:docMk/>
            <pc:sldMk cId="191910945" sldId="281"/>
            <ac:picMk id="13" creationId="{423FB8DD-0AB5-4BB8-AE65-7AFC5FC20B9C}"/>
          </ac:picMkLst>
        </pc:picChg>
        <pc:picChg chg="del">
          <ac:chgData name="Alex Sgammato" userId="ab569d51-72b2-46aa-bc6c-e9fe2f62e858" providerId="ADAL" clId="{A4EAE096-4BDC-405E-99D7-B96D6B6DABD7}" dt="2025-05-20T14:58:55.048" v="2418" actId="478"/>
          <ac:picMkLst>
            <pc:docMk/>
            <pc:sldMk cId="191910945" sldId="281"/>
            <ac:picMk id="15" creationId="{4CF96C8A-174F-7FDE-6EC5-7AC7E7B041CE}"/>
          </ac:picMkLst>
        </pc:picChg>
        <pc:picChg chg="del">
          <ac:chgData name="Alex Sgammato" userId="ab569d51-72b2-46aa-bc6c-e9fe2f62e858" providerId="ADAL" clId="{A4EAE096-4BDC-405E-99D7-B96D6B6DABD7}" dt="2025-05-20T14:58:56.777" v="2419" actId="478"/>
          <ac:picMkLst>
            <pc:docMk/>
            <pc:sldMk cId="191910945" sldId="281"/>
            <ac:picMk id="16" creationId="{B4A91BFA-5364-9B76-1A41-794597D654AA}"/>
          </ac:picMkLst>
        </pc:picChg>
        <pc:picChg chg="del">
          <ac:chgData name="Alex Sgammato" userId="ab569d51-72b2-46aa-bc6c-e9fe2f62e858" providerId="ADAL" clId="{A4EAE096-4BDC-405E-99D7-B96D6B6DABD7}" dt="2025-05-20T14:58:47.641" v="2414" actId="478"/>
          <ac:picMkLst>
            <pc:docMk/>
            <pc:sldMk cId="191910945" sldId="281"/>
            <ac:picMk id="18" creationId="{57344DEF-A0F1-74D3-0196-CDF65BD210A9}"/>
          </ac:picMkLst>
        </pc:picChg>
        <pc:picChg chg="del">
          <ac:chgData name="Alex Sgammato" userId="ab569d51-72b2-46aa-bc6c-e9fe2f62e858" providerId="ADAL" clId="{A4EAE096-4BDC-405E-99D7-B96D6B6DABD7}" dt="2025-05-20T14:58:58.743" v="2420" actId="478"/>
          <ac:picMkLst>
            <pc:docMk/>
            <pc:sldMk cId="191910945" sldId="281"/>
            <ac:picMk id="19" creationId="{E8244199-75E0-79B1-E35E-4B85CADEBF3F}"/>
          </ac:picMkLst>
        </pc:picChg>
        <pc:picChg chg="del">
          <ac:chgData name="Alex Sgammato" userId="ab569d51-72b2-46aa-bc6c-e9fe2f62e858" providerId="ADAL" clId="{A4EAE096-4BDC-405E-99D7-B96D6B6DABD7}" dt="2025-05-20T14:58:53.138" v="2417" actId="478"/>
          <ac:picMkLst>
            <pc:docMk/>
            <pc:sldMk cId="191910945" sldId="281"/>
            <ac:picMk id="20" creationId="{45A4E2DA-4E8D-AC5A-AF09-ACD363315C7B}"/>
          </ac:picMkLst>
        </pc:picChg>
        <pc:picChg chg="del">
          <ac:chgData name="Alex Sgammato" userId="ab569d51-72b2-46aa-bc6c-e9fe2f62e858" providerId="ADAL" clId="{A4EAE096-4BDC-405E-99D7-B96D6B6DABD7}" dt="2025-05-20T14:58:45.826" v="2413" actId="478"/>
          <ac:picMkLst>
            <pc:docMk/>
            <pc:sldMk cId="191910945" sldId="281"/>
            <ac:picMk id="22" creationId="{28AA7225-2BF5-B97B-BD14-9442176EC8C3}"/>
          </ac:picMkLst>
        </pc:picChg>
        <pc:picChg chg="add mod">
          <ac:chgData name="Alex Sgammato" userId="ab569d51-72b2-46aa-bc6c-e9fe2f62e858" providerId="ADAL" clId="{A4EAE096-4BDC-405E-99D7-B96D6B6DABD7}" dt="2025-05-20T14:58:59.563" v="2421"/>
          <ac:picMkLst>
            <pc:docMk/>
            <pc:sldMk cId="191910945" sldId="281"/>
            <ac:picMk id="31" creationId="{B6D72153-D36A-B5F1-3A39-6A56CE780178}"/>
          </ac:picMkLst>
        </pc:picChg>
        <pc:picChg chg="add mod">
          <ac:chgData name="Alex Sgammato" userId="ab569d51-72b2-46aa-bc6c-e9fe2f62e858" providerId="ADAL" clId="{A4EAE096-4BDC-405E-99D7-B96D6B6DABD7}" dt="2025-05-20T14:58:59.563" v="2421"/>
          <ac:picMkLst>
            <pc:docMk/>
            <pc:sldMk cId="191910945" sldId="281"/>
            <ac:picMk id="32" creationId="{17C17C60-F3B4-B5F8-10D9-736B44339E39}"/>
          </ac:picMkLst>
        </pc:picChg>
        <pc:picChg chg="add mod">
          <ac:chgData name="Alex Sgammato" userId="ab569d51-72b2-46aa-bc6c-e9fe2f62e858" providerId="ADAL" clId="{A4EAE096-4BDC-405E-99D7-B96D6B6DABD7}" dt="2025-05-20T14:58:59.563" v="2421"/>
          <ac:picMkLst>
            <pc:docMk/>
            <pc:sldMk cId="191910945" sldId="281"/>
            <ac:picMk id="33" creationId="{A10B7B24-F26B-0F9B-97FD-EB3F02E3CD0D}"/>
          </ac:picMkLst>
        </pc:picChg>
        <pc:picChg chg="add mod">
          <ac:chgData name="Alex Sgammato" userId="ab569d51-72b2-46aa-bc6c-e9fe2f62e858" providerId="ADAL" clId="{A4EAE096-4BDC-405E-99D7-B96D6B6DABD7}" dt="2025-05-20T14:58:59.563" v="2421"/>
          <ac:picMkLst>
            <pc:docMk/>
            <pc:sldMk cId="191910945" sldId="281"/>
            <ac:picMk id="34" creationId="{663F1980-DF5D-BCE3-9A04-BB99DF27EC00}"/>
          </ac:picMkLst>
        </pc:picChg>
        <pc:picChg chg="add mod">
          <ac:chgData name="Alex Sgammato" userId="ab569d51-72b2-46aa-bc6c-e9fe2f62e858" providerId="ADAL" clId="{A4EAE096-4BDC-405E-99D7-B96D6B6DABD7}" dt="2025-05-20T14:58:59.563" v="2421"/>
          <ac:picMkLst>
            <pc:docMk/>
            <pc:sldMk cId="191910945" sldId="281"/>
            <ac:picMk id="35" creationId="{206B657C-B585-C042-4CCC-72CA5729F160}"/>
          </ac:picMkLst>
        </pc:picChg>
        <pc:picChg chg="add mod">
          <ac:chgData name="Alex Sgammato" userId="ab569d51-72b2-46aa-bc6c-e9fe2f62e858" providerId="ADAL" clId="{A4EAE096-4BDC-405E-99D7-B96D6B6DABD7}" dt="2025-05-20T14:58:59.563" v="2421"/>
          <ac:picMkLst>
            <pc:docMk/>
            <pc:sldMk cId="191910945" sldId="281"/>
            <ac:picMk id="36" creationId="{37A30094-3F9A-3341-09B9-40BB6DDC31F4}"/>
          </ac:picMkLst>
        </pc:picChg>
        <pc:picChg chg="add mod">
          <ac:chgData name="Alex Sgammato" userId="ab569d51-72b2-46aa-bc6c-e9fe2f62e858" providerId="ADAL" clId="{A4EAE096-4BDC-405E-99D7-B96D6B6DABD7}" dt="2025-05-20T14:58:59.563" v="2421"/>
          <ac:picMkLst>
            <pc:docMk/>
            <pc:sldMk cId="191910945" sldId="281"/>
            <ac:picMk id="43" creationId="{CEA100B7-A857-366B-71FA-34A846DA8AA3}"/>
          </ac:picMkLst>
        </pc:picChg>
        <pc:picChg chg="add mod">
          <ac:chgData name="Alex Sgammato" userId="ab569d51-72b2-46aa-bc6c-e9fe2f62e858" providerId="ADAL" clId="{A4EAE096-4BDC-405E-99D7-B96D6B6DABD7}" dt="2025-05-20T14:58:59.563" v="2421"/>
          <ac:picMkLst>
            <pc:docMk/>
            <pc:sldMk cId="191910945" sldId="281"/>
            <ac:picMk id="45" creationId="{90F83118-79DF-C014-7DDD-7B6E061A2632}"/>
          </ac:picMkLst>
        </pc:picChg>
      </pc:sldChg>
      <pc:sldChg chg="addSp modSp mod modAnim">
        <pc:chgData name="Alex Sgammato" userId="ab569d51-72b2-46aa-bc6c-e9fe2f62e858" providerId="ADAL" clId="{A4EAE096-4BDC-405E-99D7-B96D6B6DABD7}" dt="2025-05-20T16:01:04.278" v="2662" actId="170"/>
        <pc:sldMkLst>
          <pc:docMk/>
          <pc:sldMk cId="3871381214" sldId="282"/>
        </pc:sldMkLst>
        <pc:picChg chg="mod">
          <ac:chgData name="Alex Sgammato" userId="ab569d51-72b2-46aa-bc6c-e9fe2f62e858" providerId="ADAL" clId="{A4EAE096-4BDC-405E-99D7-B96D6B6DABD7}" dt="2025-05-20T15:22:09.817" v="2532" actId="1440"/>
          <ac:picMkLst>
            <pc:docMk/>
            <pc:sldMk cId="3871381214" sldId="282"/>
            <ac:picMk id="7" creationId="{FB682A98-3BE8-0CB4-7283-3B456E775642}"/>
          </ac:picMkLst>
        </pc:picChg>
        <pc:picChg chg="add mod">
          <ac:chgData name="Alex Sgammato" userId="ab569d51-72b2-46aa-bc6c-e9fe2f62e858" providerId="ADAL" clId="{A4EAE096-4BDC-405E-99D7-B96D6B6DABD7}" dt="2025-05-20T14:23:15.824" v="2298" actId="1076"/>
          <ac:picMkLst>
            <pc:docMk/>
            <pc:sldMk cId="3871381214" sldId="282"/>
            <ac:picMk id="9" creationId="{34B9F368-AF80-0EB8-D001-DF5F0E32C074}"/>
          </ac:picMkLst>
        </pc:picChg>
        <pc:picChg chg="add mod">
          <ac:chgData name="Alex Sgammato" userId="ab569d51-72b2-46aa-bc6c-e9fe2f62e858" providerId="ADAL" clId="{A4EAE096-4BDC-405E-99D7-B96D6B6DABD7}" dt="2025-05-20T15:03:34.939" v="2456"/>
          <ac:picMkLst>
            <pc:docMk/>
            <pc:sldMk cId="3871381214" sldId="282"/>
            <ac:picMk id="11" creationId="{FD1CE461-E257-5906-6CAC-918A9FB6C126}"/>
          </ac:picMkLst>
        </pc:picChg>
        <pc:picChg chg="add mod">
          <ac:chgData name="Alex Sgammato" userId="ab569d51-72b2-46aa-bc6c-e9fe2f62e858" providerId="ADAL" clId="{A4EAE096-4BDC-405E-99D7-B96D6B6DABD7}" dt="2025-05-20T15:03:55.189" v="2459" actId="1362"/>
          <ac:picMkLst>
            <pc:docMk/>
            <pc:sldMk cId="3871381214" sldId="282"/>
            <ac:picMk id="12" creationId="{C4C032B0-268D-E78C-9893-402E148990BA}"/>
          </ac:picMkLst>
        </pc:picChg>
        <pc:picChg chg="add mod">
          <ac:chgData name="Alex Sgammato" userId="ab569d51-72b2-46aa-bc6c-e9fe2f62e858" providerId="ADAL" clId="{A4EAE096-4BDC-405E-99D7-B96D6B6DABD7}" dt="2025-05-20T15:03:34.939" v="2456"/>
          <ac:picMkLst>
            <pc:docMk/>
            <pc:sldMk cId="3871381214" sldId="282"/>
            <ac:picMk id="13" creationId="{DAC2A821-9C36-92CF-F2DC-29BE2D1CD2BF}"/>
          </ac:picMkLst>
        </pc:picChg>
        <pc:picChg chg="add mod">
          <ac:chgData name="Alex Sgammato" userId="ab569d51-72b2-46aa-bc6c-e9fe2f62e858" providerId="ADAL" clId="{A4EAE096-4BDC-405E-99D7-B96D6B6DABD7}" dt="2025-05-20T15:03:34.939" v="2456"/>
          <ac:picMkLst>
            <pc:docMk/>
            <pc:sldMk cId="3871381214" sldId="282"/>
            <ac:picMk id="15" creationId="{7FB776E0-2827-7487-7BEB-DE559F61BD5B}"/>
          </ac:picMkLst>
        </pc:picChg>
        <pc:picChg chg="add mod">
          <ac:chgData name="Alex Sgammato" userId="ab569d51-72b2-46aa-bc6c-e9fe2f62e858" providerId="ADAL" clId="{A4EAE096-4BDC-405E-99D7-B96D6B6DABD7}" dt="2025-05-20T15:03:34.939" v="2456"/>
          <ac:picMkLst>
            <pc:docMk/>
            <pc:sldMk cId="3871381214" sldId="282"/>
            <ac:picMk id="17" creationId="{603AC3B4-1891-448B-9229-D77C80923D9D}"/>
          </ac:picMkLst>
        </pc:picChg>
        <pc:picChg chg="add mod ord">
          <ac:chgData name="Alex Sgammato" userId="ab569d51-72b2-46aa-bc6c-e9fe2f62e858" providerId="ADAL" clId="{A4EAE096-4BDC-405E-99D7-B96D6B6DABD7}" dt="2025-05-20T16:01:04.278" v="2662" actId="170"/>
          <ac:picMkLst>
            <pc:docMk/>
            <pc:sldMk cId="3871381214" sldId="282"/>
            <ac:picMk id="22" creationId="{2AE977F6-C4E1-3554-094F-A69719AD9192}"/>
          </ac:picMkLst>
        </pc:picChg>
        <pc:picChg chg="add mod">
          <ac:chgData name="Alex Sgammato" userId="ab569d51-72b2-46aa-bc6c-e9fe2f62e858" providerId="ADAL" clId="{A4EAE096-4BDC-405E-99D7-B96D6B6DABD7}" dt="2025-05-20T15:04:00.679" v="2460"/>
          <ac:picMkLst>
            <pc:docMk/>
            <pc:sldMk cId="3871381214" sldId="282"/>
            <ac:picMk id="26" creationId="{3AF16401-3994-2A90-8CDF-1CB7087156AF}"/>
          </ac:picMkLst>
        </pc:picChg>
        <pc:picChg chg="add mod">
          <ac:chgData name="Alex Sgammato" userId="ab569d51-72b2-46aa-bc6c-e9fe2f62e858" providerId="ADAL" clId="{A4EAE096-4BDC-405E-99D7-B96D6B6DABD7}" dt="2025-05-20T15:03:34.939" v="2456"/>
          <ac:picMkLst>
            <pc:docMk/>
            <pc:sldMk cId="3871381214" sldId="282"/>
            <ac:picMk id="31" creationId="{E45F439F-F8C3-621B-522E-2035D50CF48B}"/>
          </ac:picMkLst>
        </pc:picChg>
      </pc:sldChg>
      <pc:sldChg chg="delSp modSp mod modAnim modNotesTx">
        <pc:chgData name="Alex Sgammato" userId="ab569d51-72b2-46aa-bc6c-e9fe2f62e858" providerId="ADAL" clId="{A4EAE096-4BDC-405E-99D7-B96D6B6DABD7}" dt="2025-05-21T15:44:48.456" v="2908" actId="20577"/>
        <pc:sldMkLst>
          <pc:docMk/>
          <pc:sldMk cId="1801264937" sldId="283"/>
        </pc:sldMkLst>
        <pc:graphicFrameChg chg="del">
          <ac:chgData name="Alex Sgammato" userId="ab569d51-72b2-46aa-bc6c-e9fe2f62e858" providerId="ADAL" clId="{A4EAE096-4BDC-405E-99D7-B96D6B6DABD7}" dt="2025-05-21T14:38:46.452" v="2907" actId="478"/>
          <ac:graphicFrameMkLst>
            <pc:docMk/>
            <pc:sldMk cId="1801264937" sldId="283"/>
            <ac:graphicFrameMk id="13" creationId="{7DE9263C-1580-6B14-4A8A-2EE9A8910BF9}"/>
          </ac:graphicFrameMkLst>
        </pc:graphicFrameChg>
        <pc:picChg chg="mod">
          <ac:chgData name="Alex Sgammato" userId="ab569d51-72b2-46aa-bc6c-e9fe2f62e858" providerId="ADAL" clId="{A4EAE096-4BDC-405E-99D7-B96D6B6DABD7}" dt="2025-05-20T14:57:29.914" v="2409"/>
          <ac:picMkLst>
            <pc:docMk/>
            <pc:sldMk cId="1801264937" sldId="283"/>
            <ac:picMk id="2" creationId="{5494C7A4-8571-6FCE-D624-7AD95F167C78}"/>
          </ac:picMkLst>
        </pc:picChg>
        <pc:picChg chg="mod">
          <ac:chgData name="Alex Sgammato" userId="ab569d51-72b2-46aa-bc6c-e9fe2f62e858" providerId="ADAL" clId="{A4EAE096-4BDC-405E-99D7-B96D6B6DABD7}" dt="2025-05-20T14:57:22.054" v="2408" actId="1076"/>
          <ac:picMkLst>
            <pc:docMk/>
            <pc:sldMk cId="1801264937" sldId="283"/>
            <ac:picMk id="9" creationId="{039268F7-884B-B0F1-0FAB-C1EBD7956C58}"/>
          </ac:picMkLst>
        </pc:picChg>
      </pc:sldChg>
      <pc:sldChg chg="addSp delSp modSp mod ord delAnim modAnim modNotesTx">
        <pc:chgData name="Alex Sgammato" userId="ab569d51-72b2-46aa-bc6c-e9fe2f62e858" providerId="ADAL" clId="{A4EAE096-4BDC-405E-99D7-B96D6B6DABD7}" dt="2025-05-21T15:45:00.188" v="2911" actId="20577"/>
        <pc:sldMkLst>
          <pc:docMk/>
          <pc:sldMk cId="4036841797" sldId="284"/>
        </pc:sldMkLst>
        <pc:spChg chg="ord">
          <ac:chgData name="Alex Sgammato" userId="ab569d51-72b2-46aa-bc6c-e9fe2f62e858" providerId="ADAL" clId="{A4EAE096-4BDC-405E-99D7-B96D6B6DABD7}" dt="2025-05-20T17:41:20.964" v="2851" actId="167"/>
          <ac:spMkLst>
            <pc:docMk/>
            <pc:sldMk cId="4036841797" sldId="284"/>
            <ac:spMk id="3" creationId="{99B0448D-252E-9388-4DE2-E1A403964391}"/>
          </ac:spMkLst>
        </pc:spChg>
        <pc:spChg chg="add del mod ord">
          <ac:chgData name="Alex Sgammato" userId="ab569d51-72b2-46aa-bc6c-e9fe2f62e858" providerId="ADAL" clId="{A4EAE096-4BDC-405E-99D7-B96D6B6DABD7}" dt="2025-05-20T17:39:26.722" v="2842" actId="478"/>
          <ac:spMkLst>
            <pc:docMk/>
            <pc:sldMk cId="4036841797" sldId="284"/>
            <ac:spMk id="5" creationId="{3386B88E-B2BE-E116-3E09-E713033AD896}"/>
          </ac:spMkLst>
        </pc:spChg>
        <pc:spChg chg="add mod">
          <ac:chgData name="Alex Sgammato" userId="ab569d51-72b2-46aa-bc6c-e9fe2f62e858" providerId="ADAL" clId="{A4EAE096-4BDC-405E-99D7-B96D6B6DABD7}" dt="2025-05-20T17:39:35.162" v="2843"/>
          <ac:spMkLst>
            <pc:docMk/>
            <pc:sldMk cId="4036841797" sldId="284"/>
            <ac:spMk id="6" creationId="{F5A3CFFD-A04F-EE70-70B9-B3BD11A7E85D}"/>
          </ac:spMkLst>
        </pc:spChg>
        <pc:spChg chg="add mod ord">
          <ac:chgData name="Alex Sgammato" userId="ab569d51-72b2-46aa-bc6c-e9fe2f62e858" providerId="ADAL" clId="{A4EAE096-4BDC-405E-99D7-B96D6B6DABD7}" dt="2025-05-20T17:42:06.824" v="2855" actId="1076"/>
          <ac:spMkLst>
            <pc:docMk/>
            <pc:sldMk cId="4036841797" sldId="284"/>
            <ac:spMk id="7" creationId="{45909849-79DF-BF63-7FA8-D96CEAA4FA2F}"/>
          </ac:spMkLst>
        </pc:spChg>
        <pc:spChg chg="add mod ord">
          <ac:chgData name="Alex Sgammato" userId="ab569d51-72b2-46aa-bc6c-e9fe2f62e858" providerId="ADAL" clId="{A4EAE096-4BDC-405E-99D7-B96D6B6DABD7}" dt="2025-05-20T17:42:06.824" v="2855" actId="1076"/>
          <ac:spMkLst>
            <pc:docMk/>
            <pc:sldMk cId="4036841797" sldId="284"/>
            <ac:spMk id="8" creationId="{BF373DB2-0EBA-E8F2-2F3A-0F65C3CD4AED}"/>
          </ac:spMkLst>
        </pc:spChg>
        <pc:spChg chg="add mod ord">
          <ac:chgData name="Alex Sgammato" userId="ab569d51-72b2-46aa-bc6c-e9fe2f62e858" providerId="ADAL" clId="{A4EAE096-4BDC-405E-99D7-B96D6B6DABD7}" dt="2025-05-20T17:42:06.824" v="2855" actId="1076"/>
          <ac:spMkLst>
            <pc:docMk/>
            <pc:sldMk cId="4036841797" sldId="284"/>
            <ac:spMk id="9" creationId="{0E8DB053-294E-A054-4F55-4CB7338E990E}"/>
          </ac:spMkLst>
        </pc:spChg>
        <pc:spChg chg="add mod ord">
          <ac:chgData name="Alex Sgammato" userId="ab569d51-72b2-46aa-bc6c-e9fe2f62e858" providerId="ADAL" clId="{A4EAE096-4BDC-405E-99D7-B96D6B6DABD7}" dt="2025-05-20T17:42:06.824" v="2855" actId="1076"/>
          <ac:spMkLst>
            <pc:docMk/>
            <pc:sldMk cId="4036841797" sldId="284"/>
            <ac:spMk id="10" creationId="{952BC4C3-4745-CAC9-E743-EAE5B81E1599}"/>
          </ac:spMkLst>
        </pc:spChg>
        <pc:spChg chg="add mod ord">
          <ac:chgData name="Alex Sgammato" userId="ab569d51-72b2-46aa-bc6c-e9fe2f62e858" providerId="ADAL" clId="{A4EAE096-4BDC-405E-99D7-B96D6B6DABD7}" dt="2025-05-20T17:42:06.824" v="2855" actId="1076"/>
          <ac:spMkLst>
            <pc:docMk/>
            <pc:sldMk cId="4036841797" sldId="284"/>
            <ac:spMk id="11" creationId="{420FD147-4786-48F3-1E84-3AA2C9821EC5}"/>
          </ac:spMkLst>
        </pc:spChg>
        <pc:spChg chg="add mod ord">
          <ac:chgData name="Alex Sgammato" userId="ab569d51-72b2-46aa-bc6c-e9fe2f62e858" providerId="ADAL" clId="{A4EAE096-4BDC-405E-99D7-B96D6B6DABD7}" dt="2025-05-20T17:42:06.824" v="2855" actId="1076"/>
          <ac:spMkLst>
            <pc:docMk/>
            <pc:sldMk cId="4036841797" sldId="284"/>
            <ac:spMk id="12" creationId="{A42253A1-32A6-4456-CAD4-00396FB6FF7F}"/>
          </ac:spMkLst>
        </pc:spChg>
        <pc:picChg chg="del">
          <ac:chgData name="Alex Sgammato" userId="ab569d51-72b2-46aa-bc6c-e9fe2f62e858" providerId="ADAL" clId="{A4EAE096-4BDC-405E-99D7-B96D6B6DABD7}" dt="2025-05-20T14:59:12.666" v="2425" actId="478"/>
          <ac:picMkLst>
            <pc:docMk/>
            <pc:sldMk cId="4036841797" sldId="284"/>
            <ac:picMk id="3" creationId="{CD853154-B528-F308-7089-C0AC8C0F5EF8}"/>
          </ac:picMkLst>
        </pc:picChg>
        <pc:picChg chg="del">
          <ac:chgData name="Alex Sgammato" userId="ab569d51-72b2-46aa-bc6c-e9fe2f62e858" providerId="ADAL" clId="{A4EAE096-4BDC-405E-99D7-B96D6B6DABD7}" dt="2025-05-20T14:59:14.056" v="2426" actId="478"/>
          <ac:picMkLst>
            <pc:docMk/>
            <pc:sldMk cId="4036841797" sldId="284"/>
            <ac:picMk id="5" creationId="{1A7027BA-00C3-903C-8851-CC93512B3804}"/>
          </ac:picMkLst>
        </pc:picChg>
        <pc:picChg chg="del">
          <ac:chgData name="Alex Sgammato" userId="ab569d51-72b2-46aa-bc6c-e9fe2f62e858" providerId="ADAL" clId="{A4EAE096-4BDC-405E-99D7-B96D6B6DABD7}" dt="2025-05-20T14:59:16.963" v="2428" actId="478"/>
          <ac:picMkLst>
            <pc:docMk/>
            <pc:sldMk cId="4036841797" sldId="284"/>
            <ac:picMk id="6" creationId="{652FBD84-C584-0E69-38EA-CF569265AA59}"/>
          </ac:picMkLst>
        </pc:picChg>
        <pc:picChg chg="del">
          <ac:chgData name="Alex Sgammato" userId="ab569d51-72b2-46aa-bc6c-e9fe2f62e858" providerId="ADAL" clId="{A4EAE096-4BDC-405E-99D7-B96D6B6DABD7}" dt="2025-05-20T14:59:18.844" v="2429" actId="478"/>
          <ac:picMkLst>
            <pc:docMk/>
            <pc:sldMk cId="4036841797" sldId="284"/>
            <ac:picMk id="8" creationId="{20E7BA9E-5FFD-6DD2-2CC5-BD3A2FE88BE7}"/>
          </ac:picMkLst>
        </pc:picChg>
        <pc:picChg chg="del">
          <ac:chgData name="Alex Sgammato" userId="ab569d51-72b2-46aa-bc6c-e9fe2f62e858" providerId="ADAL" clId="{A4EAE096-4BDC-405E-99D7-B96D6B6DABD7}" dt="2025-05-20T14:59:11.222" v="2424" actId="478"/>
          <ac:picMkLst>
            <pc:docMk/>
            <pc:sldMk cId="4036841797" sldId="284"/>
            <ac:picMk id="9" creationId="{9E047761-E594-2BDE-4649-B495C84924AB}"/>
          </ac:picMkLst>
        </pc:picChg>
        <pc:picChg chg="del">
          <ac:chgData name="Alex Sgammato" userId="ab569d51-72b2-46aa-bc6c-e9fe2f62e858" providerId="ADAL" clId="{A4EAE096-4BDC-405E-99D7-B96D6B6DABD7}" dt="2025-05-20T14:59:06.860" v="2423" actId="478"/>
          <ac:picMkLst>
            <pc:docMk/>
            <pc:sldMk cId="4036841797" sldId="284"/>
            <ac:picMk id="10" creationId="{2545169E-E6B4-4C62-9344-6325DB5AC265}"/>
          </ac:picMkLst>
        </pc:picChg>
        <pc:picChg chg="del">
          <ac:chgData name="Alex Sgammato" userId="ab569d51-72b2-46aa-bc6c-e9fe2f62e858" providerId="ADAL" clId="{A4EAE096-4BDC-405E-99D7-B96D6B6DABD7}" dt="2025-05-20T14:59:15.516" v="2427" actId="478"/>
          <ac:picMkLst>
            <pc:docMk/>
            <pc:sldMk cId="4036841797" sldId="284"/>
            <ac:picMk id="11" creationId="{4C301F58-062F-F8B5-DBC1-CDC99640785A}"/>
          </ac:picMkLst>
        </pc:picChg>
        <pc:picChg chg="del">
          <ac:chgData name="Alex Sgammato" userId="ab569d51-72b2-46aa-bc6c-e9fe2f62e858" providerId="ADAL" clId="{A4EAE096-4BDC-405E-99D7-B96D6B6DABD7}" dt="2025-05-20T14:59:04.563" v="2422" actId="478"/>
          <ac:picMkLst>
            <pc:docMk/>
            <pc:sldMk cId="4036841797" sldId="284"/>
            <ac:picMk id="12" creationId="{DF85429B-43B7-F2C4-1A2F-44A6C42FAA38}"/>
          </ac:picMkLst>
        </pc:picChg>
        <pc:picChg chg="add mod">
          <ac:chgData name="Alex Sgammato" userId="ab569d51-72b2-46aa-bc6c-e9fe2f62e858" providerId="ADAL" clId="{A4EAE096-4BDC-405E-99D7-B96D6B6DABD7}" dt="2025-05-20T14:59:19.670" v="2430"/>
          <ac:picMkLst>
            <pc:docMk/>
            <pc:sldMk cId="4036841797" sldId="284"/>
            <ac:picMk id="13" creationId="{80890AFC-B6FC-8CF4-F98F-A12D5216938E}"/>
          </ac:picMkLst>
        </pc:picChg>
        <pc:picChg chg="add mod">
          <ac:chgData name="Alex Sgammato" userId="ab569d51-72b2-46aa-bc6c-e9fe2f62e858" providerId="ADAL" clId="{A4EAE096-4BDC-405E-99D7-B96D6B6DABD7}" dt="2025-05-20T14:59:19.670" v="2430"/>
          <ac:picMkLst>
            <pc:docMk/>
            <pc:sldMk cId="4036841797" sldId="284"/>
            <ac:picMk id="14" creationId="{9A8C96DA-D4FE-689C-8CF0-8CE9FAF2B232}"/>
          </ac:picMkLst>
        </pc:picChg>
        <pc:picChg chg="add mod">
          <ac:chgData name="Alex Sgammato" userId="ab569d51-72b2-46aa-bc6c-e9fe2f62e858" providerId="ADAL" clId="{A4EAE096-4BDC-405E-99D7-B96D6B6DABD7}" dt="2025-05-20T14:59:19.670" v="2430"/>
          <ac:picMkLst>
            <pc:docMk/>
            <pc:sldMk cId="4036841797" sldId="284"/>
            <ac:picMk id="15" creationId="{CDDA068C-834D-CA41-92B0-A6A1B18F70BB}"/>
          </ac:picMkLst>
        </pc:picChg>
        <pc:picChg chg="add mod">
          <ac:chgData name="Alex Sgammato" userId="ab569d51-72b2-46aa-bc6c-e9fe2f62e858" providerId="ADAL" clId="{A4EAE096-4BDC-405E-99D7-B96D6B6DABD7}" dt="2025-05-20T14:59:19.670" v="2430"/>
          <ac:picMkLst>
            <pc:docMk/>
            <pc:sldMk cId="4036841797" sldId="284"/>
            <ac:picMk id="16" creationId="{ADFDD5D5-6F64-DE9F-9B9A-3532C1B742D3}"/>
          </ac:picMkLst>
        </pc:picChg>
        <pc:picChg chg="add mod">
          <ac:chgData name="Alex Sgammato" userId="ab569d51-72b2-46aa-bc6c-e9fe2f62e858" providerId="ADAL" clId="{A4EAE096-4BDC-405E-99D7-B96D6B6DABD7}" dt="2025-05-20T14:59:19.670" v="2430"/>
          <ac:picMkLst>
            <pc:docMk/>
            <pc:sldMk cId="4036841797" sldId="284"/>
            <ac:picMk id="17" creationId="{698199DC-6665-2F62-391A-9761BDB106DB}"/>
          </ac:picMkLst>
        </pc:picChg>
        <pc:picChg chg="add mod">
          <ac:chgData name="Alex Sgammato" userId="ab569d51-72b2-46aa-bc6c-e9fe2f62e858" providerId="ADAL" clId="{A4EAE096-4BDC-405E-99D7-B96D6B6DABD7}" dt="2025-05-20T14:59:19.670" v="2430"/>
          <ac:picMkLst>
            <pc:docMk/>
            <pc:sldMk cId="4036841797" sldId="284"/>
            <ac:picMk id="18" creationId="{F3CD8CB8-7202-C816-9C47-928642C719B3}"/>
          </ac:picMkLst>
        </pc:picChg>
        <pc:picChg chg="add mod">
          <ac:chgData name="Alex Sgammato" userId="ab569d51-72b2-46aa-bc6c-e9fe2f62e858" providerId="ADAL" clId="{A4EAE096-4BDC-405E-99D7-B96D6B6DABD7}" dt="2025-05-20T14:59:19.670" v="2430"/>
          <ac:picMkLst>
            <pc:docMk/>
            <pc:sldMk cId="4036841797" sldId="284"/>
            <ac:picMk id="19" creationId="{7D5FC9B0-17E7-9608-BD3D-530C25411C97}"/>
          </ac:picMkLst>
        </pc:picChg>
        <pc:picChg chg="add mod">
          <ac:chgData name="Alex Sgammato" userId="ab569d51-72b2-46aa-bc6c-e9fe2f62e858" providerId="ADAL" clId="{A4EAE096-4BDC-405E-99D7-B96D6B6DABD7}" dt="2025-05-20T14:59:19.670" v="2430"/>
          <ac:picMkLst>
            <pc:docMk/>
            <pc:sldMk cId="4036841797" sldId="284"/>
            <ac:picMk id="20" creationId="{B62784EF-CEA8-010A-7618-61C0BF76FFF4}"/>
          </ac:picMkLst>
        </pc:picChg>
        <pc:picChg chg="mod">
          <ac:chgData name="Alex Sgammato" userId="ab569d51-72b2-46aa-bc6c-e9fe2f62e858" providerId="ADAL" clId="{A4EAE096-4BDC-405E-99D7-B96D6B6DABD7}" dt="2025-05-20T17:39:09.537" v="2840" actId="1076"/>
          <ac:picMkLst>
            <pc:docMk/>
            <pc:sldMk cId="4036841797" sldId="284"/>
            <ac:picMk id="22" creationId="{C92D7565-85CB-C544-6043-338CF5610D1E}"/>
          </ac:picMkLst>
        </pc:picChg>
      </pc:sldChg>
      <pc:sldChg chg="addSp modSp mod modAnim">
        <pc:chgData name="Alex Sgammato" userId="ab569d51-72b2-46aa-bc6c-e9fe2f62e858" providerId="ADAL" clId="{A4EAE096-4BDC-405E-99D7-B96D6B6DABD7}" dt="2025-05-20T16:05:20.475" v="2669" actId="14100"/>
        <pc:sldMkLst>
          <pc:docMk/>
          <pc:sldMk cId="2622782079" sldId="285"/>
        </pc:sldMkLst>
        <pc:spChg chg="mod">
          <ac:chgData name="Alex Sgammato" userId="ab569d51-72b2-46aa-bc6c-e9fe2f62e858" providerId="ADAL" clId="{A4EAE096-4BDC-405E-99D7-B96D6B6DABD7}" dt="2025-05-20T15:27:54.929" v="2553" actId="164"/>
          <ac:spMkLst>
            <pc:docMk/>
            <pc:sldMk cId="2622782079" sldId="285"/>
            <ac:spMk id="5" creationId="{B45EB2F2-3FAD-A724-4625-33AA7E200514}"/>
          </ac:spMkLst>
        </pc:spChg>
        <pc:spChg chg="mod">
          <ac:chgData name="Alex Sgammato" userId="ab569d51-72b2-46aa-bc6c-e9fe2f62e858" providerId="ADAL" clId="{A4EAE096-4BDC-405E-99D7-B96D6B6DABD7}" dt="2025-05-20T15:28:50.739" v="2559" actId="164"/>
          <ac:spMkLst>
            <pc:docMk/>
            <pc:sldMk cId="2622782079" sldId="285"/>
            <ac:spMk id="8" creationId="{3AF9DDD0-5577-0418-D5B2-9701C941CCC3}"/>
          </ac:spMkLst>
        </pc:spChg>
        <pc:spChg chg="mod">
          <ac:chgData name="Alex Sgammato" userId="ab569d51-72b2-46aa-bc6c-e9fe2f62e858" providerId="ADAL" clId="{A4EAE096-4BDC-405E-99D7-B96D6B6DABD7}" dt="2025-05-20T15:27:25.166" v="2550" actId="164"/>
          <ac:spMkLst>
            <pc:docMk/>
            <pc:sldMk cId="2622782079" sldId="285"/>
            <ac:spMk id="12" creationId="{76FDD82F-DA9C-E6B0-16D6-EA4CC4BD9AB3}"/>
          </ac:spMkLst>
        </pc:spChg>
        <pc:spChg chg="mod">
          <ac:chgData name="Alex Sgammato" userId="ab569d51-72b2-46aa-bc6c-e9fe2f62e858" providerId="ADAL" clId="{A4EAE096-4BDC-405E-99D7-B96D6B6DABD7}" dt="2025-05-20T15:27:25.166" v="2550" actId="164"/>
          <ac:spMkLst>
            <pc:docMk/>
            <pc:sldMk cId="2622782079" sldId="285"/>
            <ac:spMk id="13" creationId="{4C760167-1934-7C8B-314A-848B06E522AC}"/>
          </ac:spMkLst>
        </pc:spChg>
        <pc:spChg chg="mod">
          <ac:chgData name="Alex Sgammato" userId="ab569d51-72b2-46aa-bc6c-e9fe2f62e858" providerId="ADAL" clId="{A4EAE096-4BDC-405E-99D7-B96D6B6DABD7}" dt="2025-05-20T15:28:50.739" v="2559" actId="164"/>
          <ac:spMkLst>
            <pc:docMk/>
            <pc:sldMk cId="2622782079" sldId="285"/>
            <ac:spMk id="14" creationId="{62BD739D-2FBE-7203-4AA1-E44599917445}"/>
          </ac:spMkLst>
        </pc:spChg>
        <pc:spChg chg="mod">
          <ac:chgData name="Alex Sgammato" userId="ab569d51-72b2-46aa-bc6c-e9fe2f62e858" providerId="ADAL" clId="{A4EAE096-4BDC-405E-99D7-B96D6B6DABD7}" dt="2025-05-20T15:27:54.929" v="2553" actId="164"/>
          <ac:spMkLst>
            <pc:docMk/>
            <pc:sldMk cId="2622782079" sldId="285"/>
            <ac:spMk id="20" creationId="{D97B3C76-4ABB-3BB2-3CBF-BD2DE5B3987B}"/>
          </ac:spMkLst>
        </pc:spChg>
        <pc:spChg chg="mod">
          <ac:chgData name="Alex Sgammato" userId="ab569d51-72b2-46aa-bc6c-e9fe2f62e858" providerId="ADAL" clId="{A4EAE096-4BDC-405E-99D7-B96D6B6DABD7}" dt="2025-05-20T15:33:28.026" v="2572" actId="14100"/>
          <ac:spMkLst>
            <pc:docMk/>
            <pc:sldMk cId="2622782079" sldId="285"/>
            <ac:spMk id="22" creationId="{35FAB0FE-DF77-1DE3-F495-FEDDC01927F3}"/>
          </ac:spMkLst>
        </pc:spChg>
        <pc:spChg chg="add mod ord">
          <ac:chgData name="Alex Sgammato" userId="ab569d51-72b2-46aa-bc6c-e9fe2f62e858" providerId="ADAL" clId="{A4EAE096-4BDC-405E-99D7-B96D6B6DABD7}" dt="2025-05-20T16:05:20.475" v="2669" actId="14100"/>
          <ac:spMkLst>
            <pc:docMk/>
            <pc:sldMk cId="2622782079" sldId="285"/>
            <ac:spMk id="33" creationId="{57A940A9-969B-81DD-19D3-8E7BA091611E}"/>
          </ac:spMkLst>
        </pc:spChg>
        <pc:spChg chg="add mod">
          <ac:chgData name="Alex Sgammato" userId="ab569d51-72b2-46aa-bc6c-e9fe2f62e858" providerId="ADAL" clId="{A4EAE096-4BDC-405E-99D7-B96D6B6DABD7}" dt="2025-05-20T15:41:33.799" v="2597" actId="20577"/>
          <ac:spMkLst>
            <pc:docMk/>
            <pc:sldMk cId="2622782079" sldId="285"/>
            <ac:spMk id="36" creationId="{CDB1F38A-D95D-7582-07FB-5F6667493DEC}"/>
          </ac:spMkLst>
        </pc:spChg>
        <pc:grpChg chg="mod">
          <ac:chgData name="Alex Sgammato" userId="ab569d51-72b2-46aa-bc6c-e9fe2f62e858" providerId="ADAL" clId="{A4EAE096-4BDC-405E-99D7-B96D6B6DABD7}" dt="2025-05-20T15:27:25.166" v="2550" actId="164"/>
          <ac:grpSpMkLst>
            <pc:docMk/>
            <pc:sldMk cId="2622782079" sldId="285"/>
            <ac:grpSpMk id="19" creationId="{B6124CC0-4D6C-47CC-57CB-8E6AA660856D}"/>
          </ac:grpSpMkLst>
        </pc:grpChg>
        <pc:grpChg chg="add mod">
          <ac:chgData name="Alex Sgammato" userId="ab569d51-72b2-46aa-bc6c-e9fe2f62e858" providerId="ADAL" clId="{A4EAE096-4BDC-405E-99D7-B96D6B6DABD7}" dt="2025-05-20T15:27:30.219" v="2551" actId="1076"/>
          <ac:grpSpMkLst>
            <pc:docMk/>
            <pc:sldMk cId="2622782079" sldId="285"/>
            <ac:grpSpMk id="31" creationId="{0760A4B1-1A43-6395-11F5-A2ABFF8F41BA}"/>
          </ac:grpSpMkLst>
        </pc:grpChg>
        <pc:grpChg chg="add mod">
          <ac:chgData name="Alex Sgammato" userId="ab569d51-72b2-46aa-bc6c-e9fe2f62e858" providerId="ADAL" clId="{A4EAE096-4BDC-405E-99D7-B96D6B6DABD7}" dt="2025-05-20T15:28:03.620" v="2554" actId="1076"/>
          <ac:grpSpMkLst>
            <pc:docMk/>
            <pc:sldMk cId="2622782079" sldId="285"/>
            <ac:grpSpMk id="32" creationId="{D85877CF-81ED-F450-0177-4EAD11D404D4}"/>
          </ac:grpSpMkLst>
        </pc:grpChg>
        <pc:grpChg chg="add mod">
          <ac:chgData name="Alex Sgammato" userId="ab569d51-72b2-46aa-bc6c-e9fe2f62e858" providerId="ADAL" clId="{A4EAE096-4BDC-405E-99D7-B96D6B6DABD7}" dt="2025-05-20T15:28:56.837" v="2560" actId="1076"/>
          <ac:grpSpMkLst>
            <pc:docMk/>
            <pc:sldMk cId="2622782079" sldId="285"/>
            <ac:grpSpMk id="34" creationId="{B96C0A44-9021-9BB6-471D-7E275A7D44F8}"/>
          </ac:grpSpMkLst>
        </pc:grpChg>
        <pc:picChg chg="add mod">
          <ac:chgData name="Alex Sgammato" userId="ab569d51-72b2-46aa-bc6c-e9fe2f62e858" providerId="ADAL" clId="{A4EAE096-4BDC-405E-99D7-B96D6B6DABD7}" dt="2025-05-20T15:08:29.399" v="2486"/>
          <ac:picMkLst>
            <pc:docMk/>
            <pc:sldMk cId="2622782079" sldId="285"/>
            <ac:picMk id="2" creationId="{1E232628-36C6-2FEA-D3DC-557E060BED46}"/>
          </ac:picMkLst>
        </pc:picChg>
        <pc:picChg chg="add mod">
          <ac:chgData name="Alex Sgammato" userId="ab569d51-72b2-46aa-bc6c-e9fe2f62e858" providerId="ADAL" clId="{A4EAE096-4BDC-405E-99D7-B96D6B6DABD7}" dt="2025-05-20T11:39:55.916" v="2121" actId="1076"/>
          <ac:picMkLst>
            <pc:docMk/>
            <pc:sldMk cId="2622782079" sldId="285"/>
            <ac:picMk id="9" creationId="{58E64B6B-585F-9A00-9702-F440F7CD888A}"/>
          </ac:picMkLst>
        </pc:picChg>
        <pc:picChg chg="mod">
          <ac:chgData name="Alex Sgammato" userId="ab569d51-72b2-46aa-bc6c-e9fe2f62e858" providerId="ADAL" clId="{A4EAE096-4BDC-405E-99D7-B96D6B6DABD7}" dt="2025-05-20T15:27:54.929" v="2553" actId="164"/>
          <ac:picMkLst>
            <pc:docMk/>
            <pc:sldMk cId="2622782079" sldId="285"/>
            <ac:picMk id="10" creationId="{C44F9B59-CA8D-4541-D8DD-169307AA46EA}"/>
          </ac:picMkLst>
        </pc:picChg>
        <pc:picChg chg="mod">
          <ac:chgData name="Alex Sgammato" userId="ab569d51-72b2-46aa-bc6c-e9fe2f62e858" providerId="ADAL" clId="{A4EAE096-4BDC-405E-99D7-B96D6B6DABD7}" dt="2025-05-20T15:28:50.739" v="2559" actId="164"/>
          <ac:picMkLst>
            <pc:docMk/>
            <pc:sldMk cId="2622782079" sldId="285"/>
            <ac:picMk id="11" creationId="{CA6EE4EF-71AF-6E3C-2D2E-9C14353F0866}"/>
          </ac:picMkLst>
        </pc:picChg>
        <pc:picChg chg="mod">
          <ac:chgData name="Alex Sgammato" userId="ab569d51-72b2-46aa-bc6c-e9fe2f62e858" providerId="ADAL" clId="{A4EAE096-4BDC-405E-99D7-B96D6B6DABD7}" dt="2025-05-20T15:33:07.591" v="2570" actId="1076"/>
          <ac:picMkLst>
            <pc:docMk/>
            <pc:sldMk cId="2622782079" sldId="285"/>
            <ac:picMk id="15" creationId="{B940CF33-939A-3263-34D6-DD87715D8C22}"/>
          </ac:picMkLst>
        </pc:picChg>
        <pc:picChg chg="add mod">
          <ac:chgData name="Alex Sgammato" userId="ab569d51-72b2-46aa-bc6c-e9fe2f62e858" providerId="ADAL" clId="{A4EAE096-4BDC-405E-99D7-B96D6B6DABD7}" dt="2025-05-20T15:08:29.399" v="2486"/>
          <ac:picMkLst>
            <pc:docMk/>
            <pc:sldMk cId="2622782079" sldId="285"/>
            <ac:picMk id="23" creationId="{F14B6023-6772-9C1D-DD81-59886119ADDD}"/>
          </ac:picMkLst>
        </pc:picChg>
        <pc:picChg chg="add mod">
          <ac:chgData name="Alex Sgammato" userId="ab569d51-72b2-46aa-bc6c-e9fe2f62e858" providerId="ADAL" clId="{A4EAE096-4BDC-405E-99D7-B96D6B6DABD7}" dt="2025-05-20T15:08:29.399" v="2486"/>
          <ac:picMkLst>
            <pc:docMk/>
            <pc:sldMk cId="2622782079" sldId="285"/>
            <ac:picMk id="24" creationId="{B64E9CF0-BC3F-B245-D9F8-00A8E244794F}"/>
          </ac:picMkLst>
        </pc:picChg>
        <pc:picChg chg="add mod">
          <ac:chgData name="Alex Sgammato" userId="ab569d51-72b2-46aa-bc6c-e9fe2f62e858" providerId="ADAL" clId="{A4EAE096-4BDC-405E-99D7-B96D6B6DABD7}" dt="2025-05-20T15:08:29.399" v="2486"/>
          <ac:picMkLst>
            <pc:docMk/>
            <pc:sldMk cId="2622782079" sldId="285"/>
            <ac:picMk id="25" creationId="{15088C6D-388E-EAC3-0979-1319AD66EB59}"/>
          </ac:picMkLst>
        </pc:picChg>
        <pc:picChg chg="add mod">
          <ac:chgData name="Alex Sgammato" userId="ab569d51-72b2-46aa-bc6c-e9fe2f62e858" providerId="ADAL" clId="{A4EAE096-4BDC-405E-99D7-B96D6B6DABD7}" dt="2025-05-20T15:08:29.399" v="2486"/>
          <ac:picMkLst>
            <pc:docMk/>
            <pc:sldMk cId="2622782079" sldId="285"/>
            <ac:picMk id="27" creationId="{2C93AB10-7BC7-D73E-2469-A1AF56354DAC}"/>
          </ac:picMkLst>
        </pc:picChg>
        <pc:picChg chg="add mod">
          <ac:chgData name="Alex Sgammato" userId="ab569d51-72b2-46aa-bc6c-e9fe2f62e858" providerId="ADAL" clId="{A4EAE096-4BDC-405E-99D7-B96D6B6DABD7}" dt="2025-05-20T15:08:29.399" v="2486"/>
          <ac:picMkLst>
            <pc:docMk/>
            <pc:sldMk cId="2622782079" sldId="285"/>
            <ac:picMk id="28" creationId="{6FCAD022-25BF-F3BF-01D2-9E2189E7B460}"/>
          </ac:picMkLst>
        </pc:picChg>
        <pc:picChg chg="add mod">
          <ac:chgData name="Alex Sgammato" userId="ab569d51-72b2-46aa-bc6c-e9fe2f62e858" providerId="ADAL" clId="{A4EAE096-4BDC-405E-99D7-B96D6B6DABD7}" dt="2025-05-20T15:08:29.399" v="2486"/>
          <ac:picMkLst>
            <pc:docMk/>
            <pc:sldMk cId="2622782079" sldId="285"/>
            <ac:picMk id="29" creationId="{469775EC-6602-D2D2-2286-34EFBC402C1D}"/>
          </ac:picMkLst>
        </pc:picChg>
        <pc:picChg chg="add mod">
          <ac:chgData name="Alex Sgammato" userId="ab569d51-72b2-46aa-bc6c-e9fe2f62e858" providerId="ADAL" clId="{A4EAE096-4BDC-405E-99D7-B96D6B6DABD7}" dt="2025-05-20T15:08:29.399" v="2486"/>
          <ac:picMkLst>
            <pc:docMk/>
            <pc:sldMk cId="2622782079" sldId="285"/>
            <ac:picMk id="30" creationId="{DD4C2AC9-999D-B178-12EC-8036E8D58ACC}"/>
          </ac:picMkLst>
        </pc:picChg>
        <pc:cxnChg chg="mod">
          <ac:chgData name="Alex Sgammato" userId="ab569d51-72b2-46aa-bc6c-e9fe2f62e858" providerId="ADAL" clId="{A4EAE096-4BDC-405E-99D7-B96D6B6DABD7}" dt="2025-05-20T15:28:21.294" v="2555" actId="1076"/>
          <ac:cxnSpMkLst>
            <pc:docMk/>
            <pc:sldMk cId="2622782079" sldId="285"/>
            <ac:cxnSpMk id="26" creationId="{C870072D-77AB-F50B-BDCF-91AAF315B803}"/>
          </ac:cxnSpMkLst>
        </pc:cxnChg>
        <pc:cxnChg chg="add mod">
          <ac:chgData name="Alex Sgammato" userId="ab569d51-72b2-46aa-bc6c-e9fe2f62e858" providerId="ADAL" clId="{A4EAE096-4BDC-405E-99D7-B96D6B6DABD7}" dt="2025-05-20T15:29:25.760" v="2562" actId="1076"/>
          <ac:cxnSpMkLst>
            <pc:docMk/>
            <pc:sldMk cId="2622782079" sldId="285"/>
            <ac:cxnSpMk id="35" creationId="{7C18428E-2194-2B86-7E30-8166875B1216}"/>
          </ac:cxnSpMkLst>
        </pc:cxnChg>
      </pc:sldChg>
      <pc:sldChg chg="addSp delSp modSp mod modAnim">
        <pc:chgData name="Alex Sgammato" userId="ab569d51-72b2-46aa-bc6c-e9fe2f62e858" providerId="ADAL" clId="{A4EAE096-4BDC-405E-99D7-B96D6B6DABD7}" dt="2025-05-20T16:50:26.621" v="2713" actId="207"/>
        <pc:sldMkLst>
          <pc:docMk/>
          <pc:sldMk cId="2781697611" sldId="286"/>
        </pc:sldMkLst>
        <pc:spChg chg="add del mod">
          <ac:chgData name="Alex Sgammato" userId="ab569d51-72b2-46aa-bc6c-e9fe2f62e858" providerId="ADAL" clId="{A4EAE096-4BDC-405E-99D7-B96D6B6DABD7}" dt="2025-05-20T15:57:38.367" v="2646" actId="478"/>
          <ac:spMkLst>
            <pc:docMk/>
            <pc:sldMk cId="2781697611" sldId="286"/>
            <ac:spMk id="21" creationId="{E7D1EADA-E6AC-9E84-32CF-5F6474BC5B66}"/>
          </ac:spMkLst>
        </pc:spChg>
        <pc:spChg chg="add del mod">
          <ac:chgData name="Alex Sgammato" userId="ab569d51-72b2-46aa-bc6c-e9fe2f62e858" providerId="ADAL" clId="{A4EAE096-4BDC-405E-99D7-B96D6B6DABD7}" dt="2025-05-20T15:57:39.640" v="2647" actId="478"/>
          <ac:spMkLst>
            <pc:docMk/>
            <pc:sldMk cId="2781697611" sldId="286"/>
            <ac:spMk id="22" creationId="{DCD5979A-B9F0-6BBD-6FF4-3B46BCD18CDC}"/>
          </ac:spMkLst>
        </pc:spChg>
        <pc:spChg chg="add mod">
          <ac:chgData name="Alex Sgammato" userId="ab569d51-72b2-46aa-bc6c-e9fe2f62e858" providerId="ADAL" clId="{A4EAE096-4BDC-405E-99D7-B96D6B6DABD7}" dt="2025-05-20T16:28:01.083" v="2674" actId="2085"/>
          <ac:spMkLst>
            <pc:docMk/>
            <pc:sldMk cId="2781697611" sldId="286"/>
            <ac:spMk id="23" creationId="{76330374-484E-6A93-658E-4830883E24AD}"/>
          </ac:spMkLst>
        </pc:spChg>
        <pc:spChg chg="add mod">
          <ac:chgData name="Alex Sgammato" userId="ab569d51-72b2-46aa-bc6c-e9fe2f62e858" providerId="ADAL" clId="{A4EAE096-4BDC-405E-99D7-B96D6B6DABD7}" dt="2025-05-20T16:28:05.204" v="2675" actId="2085"/>
          <ac:spMkLst>
            <pc:docMk/>
            <pc:sldMk cId="2781697611" sldId="286"/>
            <ac:spMk id="24" creationId="{F7DAB314-73FB-5343-7C02-109610966A6D}"/>
          </ac:spMkLst>
        </pc:spChg>
        <pc:spChg chg="add del mod">
          <ac:chgData name="Alex Sgammato" userId="ab569d51-72b2-46aa-bc6c-e9fe2f62e858" providerId="ADAL" clId="{A4EAE096-4BDC-405E-99D7-B96D6B6DABD7}" dt="2025-05-20T16:48:57.667" v="2708"/>
          <ac:spMkLst>
            <pc:docMk/>
            <pc:sldMk cId="2781697611" sldId="286"/>
            <ac:spMk id="25" creationId="{49AE53A5-0A2C-5C7A-4AA4-8A886A9AEF9B}"/>
          </ac:spMkLst>
        </pc:spChg>
        <pc:spChg chg="add mod">
          <ac:chgData name="Alex Sgammato" userId="ab569d51-72b2-46aa-bc6c-e9fe2f62e858" providerId="ADAL" clId="{A4EAE096-4BDC-405E-99D7-B96D6B6DABD7}" dt="2025-05-20T16:50:26.621" v="2713" actId="207"/>
          <ac:spMkLst>
            <pc:docMk/>
            <pc:sldMk cId="2781697611" sldId="286"/>
            <ac:spMk id="26" creationId="{C2EEED47-024A-BB7B-2B10-E002FFDE4DC5}"/>
          </ac:spMkLst>
        </pc:spChg>
        <pc:picChg chg="add del mod">
          <ac:chgData name="Alex Sgammato" userId="ab569d51-72b2-46aa-bc6c-e9fe2f62e858" providerId="ADAL" clId="{A4EAE096-4BDC-405E-99D7-B96D6B6DABD7}" dt="2025-05-20T13:26:25.739" v="2194" actId="478"/>
          <ac:picMkLst>
            <pc:docMk/>
            <pc:sldMk cId="2781697611" sldId="286"/>
            <ac:picMk id="5" creationId="{D7E44CE6-9EDD-5BE9-1AFF-EF27B5EA3193}"/>
          </ac:picMkLst>
        </pc:picChg>
        <pc:picChg chg="add del mod">
          <ac:chgData name="Alex Sgammato" userId="ab569d51-72b2-46aa-bc6c-e9fe2f62e858" providerId="ADAL" clId="{A4EAE096-4BDC-405E-99D7-B96D6B6DABD7}" dt="2025-05-20T15:55:55.051" v="2631" actId="478"/>
          <ac:picMkLst>
            <pc:docMk/>
            <pc:sldMk cId="2781697611" sldId="286"/>
            <ac:picMk id="6" creationId="{4FD28EBE-2E25-DB5C-30A8-C3BEA66C2571}"/>
          </ac:picMkLst>
        </pc:picChg>
        <pc:picChg chg="add del mod">
          <ac:chgData name="Alex Sgammato" userId="ab569d51-72b2-46aa-bc6c-e9fe2f62e858" providerId="ADAL" clId="{A4EAE096-4BDC-405E-99D7-B96D6B6DABD7}" dt="2025-05-20T13:26:28.534" v="2195" actId="478"/>
          <ac:picMkLst>
            <pc:docMk/>
            <pc:sldMk cId="2781697611" sldId="286"/>
            <ac:picMk id="8" creationId="{958F3767-7AE8-742B-D5C6-EB49FFB799D7}"/>
          </ac:picMkLst>
        </pc:picChg>
        <pc:picChg chg="add del mod">
          <ac:chgData name="Alex Sgammato" userId="ab569d51-72b2-46aa-bc6c-e9fe2f62e858" providerId="ADAL" clId="{A4EAE096-4BDC-405E-99D7-B96D6B6DABD7}" dt="2025-05-20T15:06:15.618" v="2471" actId="478"/>
          <ac:picMkLst>
            <pc:docMk/>
            <pc:sldMk cId="2781697611" sldId="286"/>
            <ac:picMk id="9" creationId="{B7BF62B1-FF5A-0467-4B45-1681F00D854A}"/>
          </ac:picMkLst>
        </pc:picChg>
        <pc:picChg chg="add del mod">
          <ac:chgData name="Alex Sgammato" userId="ab569d51-72b2-46aa-bc6c-e9fe2f62e858" providerId="ADAL" clId="{A4EAE096-4BDC-405E-99D7-B96D6B6DABD7}" dt="2025-05-20T15:56:00.472" v="2634" actId="478"/>
          <ac:picMkLst>
            <pc:docMk/>
            <pc:sldMk cId="2781697611" sldId="286"/>
            <ac:picMk id="11" creationId="{8D5D8573-63D3-858D-A6AE-0D4B32E89CFF}"/>
          </ac:picMkLst>
        </pc:picChg>
        <pc:picChg chg="add mod">
          <ac:chgData name="Alex Sgammato" userId="ab569d51-72b2-46aa-bc6c-e9fe2f62e858" providerId="ADAL" clId="{A4EAE096-4BDC-405E-99D7-B96D6B6DABD7}" dt="2025-05-20T15:06:33.870" v="2476"/>
          <ac:picMkLst>
            <pc:docMk/>
            <pc:sldMk cId="2781697611" sldId="286"/>
            <ac:picMk id="12" creationId="{4367BB44-CAD3-CE8C-EAC4-075D38FD7AD2}"/>
          </ac:picMkLst>
        </pc:picChg>
        <pc:picChg chg="add mod">
          <ac:chgData name="Alex Sgammato" userId="ab569d51-72b2-46aa-bc6c-e9fe2f62e858" providerId="ADAL" clId="{A4EAE096-4BDC-405E-99D7-B96D6B6DABD7}" dt="2025-05-20T15:08:23.335" v="2484"/>
          <ac:picMkLst>
            <pc:docMk/>
            <pc:sldMk cId="2781697611" sldId="286"/>
            <ac:picMk id="13" creationId="{5CAFB02B-E481-2ECF-99C9-317C83E47811}"/>
          </ac:picMkLst>
        </pc:picChg>
        <pc:picChg chg="add mod">
          <ac:chgData name="Alex Sgammato" userId="ab569d51-72b2-46aa-bc6c-e9fe2f62e858" providerId="ADAL" clId="{A4EAE096-4BDC-405E-99D7-B96D6B6DABD7}" dt="2025-05-20T15:08:23.335" v="2484"/>
          <ac:picMkLst>
            <pc:docMk/>
            <pc:sldMk cId="2781697611" sldId="286"/>
            <ac:picMk id="14" creationId="{5FE43884-911C-5672-5361-3CCACDA7AC65}"/>
          </ac:picMkLst>
        </pc:picChg>
        <pc:picChg chg="add mod">
          <ac:chgData name="Alex Sgammato" userId="ab569d51-72b2-46aa-bc6c-e9fe2f62e858" providerId="ADAL" clId="{A4EAE096-4BDC-405E-99D7-B96D6B6DABD7}" dt="2025-05-20T15:08:23.335" v="2484"/>
          <ac:picMkLst>
            <pc:docMk/>
            <pc:sldMk cId="2781697611" sldId="286"/>
            <ac:picMk id="15" creationId="{346A7874-1134-6916-AD6B-EE66C3195D01}"/>
          </ac:picMkLst>
        </pc:picChg>
        <pc:picChg chg="add mod">
          <ac:chgData name="Alex Sgammato" userId="ab569d51-72b2-46aa-bc6c-e9fe2f62e858" providerId="ADAL" clId="{A4EAE096-4BDC-405E-99D7-B96D6B6DABD7}" dt="2025-05-20T15:08:23.335" v="2484"/>
          <ac:picMkLst>
            <pc:docMk/>
            <pc:sldMk cId="2781697611" sldId="286"/>
            <ac:picMk id="16" creationId="{A3C013D0-0F96-4CA9-D172-8923E01CF6F0}"/>
          </ac:picMkLst>
        </pc:picChg>
        <pc:picChg chg="add mod">
          <ac:chgData name="Alex Sgammato" userId="ab569d51-72b2-46aa-bc6c-e9fe2f62e858" providerId="ADAL" clId="{A4EAE096-4BDC-405E-99D7-B96D6B6DABD7}" dt="2025-05-20T15:08:23.335" v="2484"/>
          <ac:picMkLst>
            <pc:docMk/>
            <pc:sldMk cId="2781697611" sldId="286"/>
            <ac:picMk id="17" creationId="{30C91746-91B3-A654-EC61-93A1C4ACD529}"/>
          </ac:picMkLst>
        </pc:picChg>
        <pc:picChg chg="add mod">
          <ac:chgData name="Alex Sgammato" userId="ab569d51-72b2-46aa-bc6c-e9fe2f62e858" providerId="ADAL" clId="{A4EAE096-4BDC-405E-99D7-B96D6B6DABD7}" dt="2025-05-20T15:08:23.335" v="2484"/>
          <ac:picMkLst>
            <pc:docMk/>
            <pc:sldMk cId="2781697611" sldId="286"/>
            <ac:picMk id="18" creationId="{E0F9A942-E87F-E76B-8580-675295688CA5}"/>
          </ac:picMkLst>
        </pc:picChg>
        <pc:picChg chg="add mod">
          <ac:chgData name="Alex Sgammato" userId="ab569d51-72b2-46aa-bc6c-e9fe2f62e858" providerId="ADAL" clId="{A4EAE096-4BDC-405E-99D7-B96D6B6DABD7}" dt="2025-05-20T15:08:23.335" v="2484"/>
          <ac:picMkLst>
            <pc:docMk/>
            <pc:sldMk cId="2781697611" sldId="286"/>
            <ac:picMk id="19" creationId="{278C782A-076C-23CF-402F-45ADD1F2823B}"/>
          </ac:picMkLst>
        </pc:picChg>
        <pc:picChg chg="add mod">
          <ac:chgData name="Alex Sgammato" userId="ab569d51-72b2-46aa-bc6c-e9fe2f62e858" providerId="ADAL" clId="{A4EAE096-4BDC-405E-99D7-B96D6B6DABD7}" dt="2025-05-20T15:08:23.335" v="2484"/>
          <ac:picMkLst>
            <pc:docMk/>
            <pc:sldMk cId="2781697611" sldId="286"/>
            <ac:picMk id="20" creationId="{3599BCD8-788F-CD86-B8CB-7B3F56E8868F}"/>
          </ac:picMkLst>
        </pc:picChg>
      </pc:sldChg>
      <pc:sldChg chg="addSp delSp modSp mod ord modAnim modNotesTx">
        <pc:chgData name="Alex Sgammato" userId="ab569d51-72b2-46aa-bc6c-e9fe2f62e858" providerId="ADAL" clId="{A4EAE096-4BDC-405E-99D7-B96D6B6DABD7}" dt="2025-05-21T15:44:56.280" v="2910" actId="20577"/>
        <pc:sldMkLst>
          <pc:docMk/>
          <pc:sldMk cId="4260781647" sldId="287"/>
        </pc:sldMkLst>
        <pc:picChg chg="add mod">
          <ac:chgData name="Alex Sgammato" userId="ab569d51-72b2-46aa-bc6c-e9fe2f62e858" providerId="ADAL" clId="{A4EAE096-4BDC-405E-99D7-B96D6B6DABD7}" dt="2025-05-20T15:00:04.385" v="2439"/>
          <ac:picMkLst>
            <pc:docMk/>
            <pc:sldMk cId="4260781647" sldId="287"/>
            <ac:picMk id="2" creationId="{F040796F-BD8F-3A15-2F4A-06B7CF2F4485}"/>
          </ac:picMkLst>
        </pc:picChg>
        <pc:picChg chg="add mod">
          <ac:chgData name="Alex Sgammato" userId="ab569d51-72b2-46aa-bc6c-e9fe2f62e858" providerId="ADAL" clId="{A4EAE096-4BDC-405E-99D7-B96D6B6DABD7}" dt="2025-05-20T15:00:04.385" v="2439"/>
          <ac:picMkLst>
            <pc:docMk/>
            <pc:sldMk cId="4260781647" sldId="287"/>
            <ac:picMk id="5" creationId="{00A2F081-2037-4D0B-AC81-145D0D714585}"/>
          </ac:picMkLst>
        </pc:picChg>
        <pc:picChg chg="add mod">
          <ac:chgData name="Alex Sgammato" userId="ab569d51-72b2-46aa-bc6c-e9fe2f62e858" providerId="ADAL" clId="{A4EAE096-4BDC-405E-99D7-B96D6B6DABD7}" dt="2025-05-20T15:00:04.385" v="2439"/>
          <ac:picMkLst>
            <pc:docMk/>
            <pc:sldMk cId="4260781647" sldId="287"/>
            <ac:picMk id="6" creationId="{22CE3235-8061-941E-6A23-E85ED20FEBA3}"/>
          </ac:picMkLst>
        </pc:picChg>
        <pc:picChg chg="add mod">
          <ac:chgData name="Alex Sgammato" userId="ab569d51-72b2-46aa-bc6c-e9fe2f62e858" providerId="ADAL" clId="{A4EAE096-4BDC-405E-99D7-B96D6B6DABD7}" dt="2025-05-20T15:00:04.385" v="2439"/>
          <ac:picMkLst>
            <pc:docMk/>
            <pc:sldMk cId="4260781647" sldId="287"/>
            <ac:picMk id="8" creationId="{828669FB-2FF7-E3F0-7F61-D5F46768F5AC}"/>
          </ac:picMkLst>
        </pc:picChg>
        <pc:picChg chg="add mod">
          <ac:chgData name="Alex Sgammato" userId="ab569d51-72b2-46aa-bc6c-e9fe2f62e858" providerId="ADAL" clId="{A4EAE096-4BDC-405E-99D7-B96D6B6DABD7}" dt="2025-05-20T15:00:04.385" v="2439"/>
          <ac:picMkLst>
            <pc:docMk/>
            <pc:sldMk cId="4260781647" sldId="287"/>
            <ac:picMk id="13" creationId="{9F7A2EB5-9351-5206-05FB-5DFA39BE9594}"/>
          </ac:picMkLst>
        </pc:picChg>
        <pc:picChg chg="add mod">
          <ac:chgData name="Alex Sgammato" userId="ab569d51-72b2-46aa-bc6c-e9fe2f62e858" providerId="ADAL" clId="{A4EAE096-4BDC-405E-99D7-B96D6B6DABD7}" dt="2025-05-20T15:00:04.385" v="2439"/>
          <ac:picMkLst>
            <pc:docMk/>
            <pc:sldMk cId="4260781647" sldId="287"/>
            <ac:picMk id="14" creationId="{B16B26B8-B715-A447-8196-BDF1A2AF0213}"/>
          </ac:picMkLst>
        </pc:picChg>
        <pc:picChg chg="add mod">
          <ac:chgData name="Alex Sgammato" userId="ab569d51-72b2-46aa-bc6c-e9fe2f62e858" providerId="ADAL" clId="{A4EAE096-4BDC-405E-99D7-B96D6B6DABD7}" dt="2025-05-20T15:00:04.385" v="2439"/>
          <ac:picMkLst>
            <pc:docMk/>
            <pc:sldMk cId="4260781647" sldId="287"/>
            <ac:picMk id="21" creationId="{2ED6DDB5-AE05-4813-8425-6DB2D760B695}"/>
          </ac:picMkLst>
        </pc:picChg>
        <pc:picChg chg="add mod">
          <ac:chgData name="Alex Sgammato" userId="ab569d51-72b2-46aa-bc6c-e9fe2f62e858" providerId="ADAL" clId="{A4EAE096-4BDC-405E-99D7-B96D6B6DABD7}" dt="2025-05-20T15:00:04.385" v="2439"/>
          <ac:picMkLst>
            <pc:docMk/>
            <pc:sldMk cId="4260781647" sldId="287"/>
            <ac:picMk id="23" creationId="{4399ADA6-A881-5D0C-2D92-EA237AC777DE}"/>
          </ac:picMkLst>
        </pc:picChg>
        <pc:picChg chg="del">
          <ac:chgData name="Alex Sgammato" userId="ab569d51-72b2-46aa-bc6c-e9fe2f62e858" providerId="ADAL" clId="{A4EAE096-4BDC-405E-99D7-B96D6B6DABD7}" dt="2025-05-20T14:59:53.584" v="2434" actId="478"/>
          <ac:picMkLst>
            <pc:docMk/>
            <pc:sldMk cId="4260781647" sldId="287"/>
            <ac:picMk id="59" creationId="{07EF1DF9-080A-AFB8-57CE-FBD3BC5506DD}"/>
          </ac:picMkLst>
        </pc:picChg>
        <pc:picChg chg="del">
          <ac:chgData name="Alex Sgammato" userId="ab569d51-72b2-46aa-bc6c-e9fe2f62e858" providerId="ADAL" clId="{A4EAE096-4BDC-405E-99D7-B96D6B6DABD7}" dt="2025-05-20T14:59:55.672" v="2435" actId="478"/>
          <ac:picMkLst>
            <pc:docMk/>
            <pc:sldMk cId="4260781647" sldId="287"/>
            <ac:picMk id="60" creationId="{C7203C3E-EEBB-FD4D-9E18-7156D8715767}"/>
          </ac:picMkLst>
        </pc:picChg>
        <pc:picChg chg="del">
          <ac:chgData name="Alex Sgammato" userId="ab569d51-72b2-46aa-bc6c-e9fe2f62e858" providerId="ADAL" clId="{A4EAE096-4BDC-405E-99D7-B96D6B6DABD7}" dt="2025-05-20T15:00:00.925" v="2437" actId="478"/>
          <ac:picMkLst>
            <pc:docMk/>
            <pc:sldMk cId="4260781647" sldId="287"/>
            <ac:picMk id="61" creationId="{F87531C4-64CF-5F44-28DC-62E04723EE69}"/>
          </ac:picMkLst>
        </pc:picChg>
        <pc:picChg chg="del">
          <ac:chgData name="Alex Sgammato" userId="ab569d51-72b2-46aa-bc6c-e9fe2f62e858" providerId="ADAL" clId="{A4EAE096-4BDC-405E-99D7-B96D6B6DABD7}" dt="2025-05-20T15:00:03.001" v="2438" actId="478"/>
          <ac:picMkLst>
            <pc:docMk/>
            <pc:sldMk cId="4260781647" sldId="287"/>
            <ac:picMk id="62" creationId="{6F76C7AC-735C-216E-E89C-52774C405613}"/>
          </ac:picMkLst>
        </pc:picChg>
        <pc:picChg chg="del">
          <ac:chgData name="Alex Sgammato" userId="ab569d51-72b2-46aa-bc6c-e9fe2f62e858" providerId="ADAL" clId="{A4EAE096-4BDC-405E-99D7-B96D6B6DABD7}" dt="2025-05-20T14:59:48.936" v="2432" actId="478"/>
          <ac:picMkLst>
            <pc:docMk/>
            <pc:sldMk cId="4260781647" sldId="287"/>
            <ac:picMk id="63" creationId="{AFB473E0-4861-166F-5BAD-D7DFEC53BC45}"/>
          </ac:picMkLst>
        </pc:picChg>
        <pc:picChg chg="del">
          <ac:chgData name="Alex Sgammato" userId="ab569d51-72b2-46aa-bc6c-e9fe2f62e858" providerId="ADAL" clId="{A4EAE096-4BDC-405E-99D7-B96D6B6DABD7}" dt="2025-05-20T14:59:51.386" v="2433" actId="478"/>
          <ac:picMkLst>
            <pc:docMk/>
            <pc:sldMk cId="4260781647" sldId="287"/>
            <ac:picMk id="64" creationId="{A0B17341-E744-9116-36FA-48637DA3BDAE}"/>
          </ac:picMkLst>
        </pc:picChg>
        <pc:picChg chg="del">
          <ac:chgData name="Alex Sgammato" userId="ab569d51-72b2-46aa-bc6c-e9fe2f62e858" providerId="ADAL" clId="{A4EAE096-4BDC-405E-99D7-B96D6B6DABD7}" dt="2025-05-20T14:59:58.107" v="2436" actId="478"/>
          <ac:picMkLst>
            <pc:docMk/>
            <pc:sldMk cId="4260781647" sldId="287"/>
            <ac:picMk id="65" creationId="{989BFD80-78AD-04E0-FF80-56F300A1ED13}"/>
          </ac:picMkLst>
        </pc:picChg>
        <pc:picChg chg="del">
          <ac:chgData name="Alex Sgammato" userId="ab569d51-72b2-46aa-bc6c-e9fe2f62e858" providerId="ADAL" clId="{A4EAE096-4BDC-405E-99D7-B96D6B6DABD7}" dt="2025-05-20T14:59:46.501" v="2431" actId="478"/>
          <ac:picMkLst>
            <pc:docMk/>
            <pc:sldMk cId="4260781647" sldId="287"/>
            <ac:picMk id="66" creationId="{71BAF883-A9AE-9C29-3360-B72D3460EF5C}"/>
          </ac:picMkLst>
        </pc:picChg>
      </pc:sldChg>
      <pc:sldChg chg="mod modShow">
        <pc:chgData name="Alex Sgammato" userId="ab569d51-72b2-46aa-bc6c-e9fe2f62e858" providerId="ADAL" clId="{A4EAE096-4BDC-405E-99D7-B96D6B6DABD7}" dt="2025-05-19T14:40:51.344" v="1979" actId="729"/>
        <pc:sldMkLst>
          <pc:docMk/>
          <pc:sldMk cId="3328644835" sldId="288"/>
        </pc:sldMkLst>
      </pc:sldChg>
      <pc:sldChg chg="addSp modSp mod modShow">
        <pc:chgData name="Alex Sgammato" userId="ab569d51-72b2-46aa-bc6c-e9fe2f62e858" providerId="ADAL" clId="{A4EAE096-4BDC-405E-99D7-B96D6B6DABD7}" dt="2025-05-20T11:43:12.846" v="2169" actId="729"/>
        <pc:sldMkLst>
          <pc:docMk/>
          <pc:sldMk cId="2731464972" sldId="291"/>
        </pc:sldMkLst>
        <pc:grpChg chg="add mod">
          <ac:chgData name="Alex Sgammato" userId="ab569d51-72b2-46aa-bc6c-e9fe2f62e858" providerId="ADAL" clId="{A4EAE096-4BDC-405E-99D7-B96D6B6DABD7}" dt="2025-05-20T11:21:50.986" v="2016" actId="164"/>
          <ac:grpSpMkLst>
            <pc:docMk/>
            <pc:sldMk cId="2731464972" sldId="291"/>
            <ac:grpSpMk id="14" creationId="{705627B2-96A6-9437-78BD-0043C65960A9}"/>
          </ac:grpSpMkLst>
        </pc:grpChg>
        <pc:picChg chg="mod">
          <ac:chgData name="Alex Sgammato" userId="ab569d51-72b2-46aa-bc6c-e9fe2f62e858" providerId="ADAL" clId="{A4EAE096-4BDC-405E-99D7-B96D6B6DABD7}" dt="2025-05-20T11:21:50.986" v="2016" actId="164"/>
          <ac:picMkLst>
            <pc:docMk/>
            <pc:sldMk cId="2731464972" sldId="291"/>
            <ac:picMk id="2" creationId="{2369BAF0-C030-1F1E-AB8B-D605B6FAC0C0}"/>
          </ac:picMkLst>
        </pc:picChg>
        <pc:picChg chg="mod">
          <ac:chgData name="Alex Sgammato" userId="ab569d51-72b2-46aa-bc6c-e9fe2f62e858" providerId="ADAL" clId="{A4EAE096-4BDC-405E-99D7-B96D6B6DABD7}" dt="2025-05-20T11:21:50.986" v="2016" actId="164"/>
          <ac:picMkLst>
            <pc:docMk/>
            <pc:sldMk cId="2731464972" sldId="291"/>
            <ac:picMk id="12" creationId="{3D049F5B-8004-6E9C-7661-2CBDD796319D}"/>
          </ac:picMkLst>
        </pc:picChg>
        <pc:picChg chg="mod">
          <ac:chgData name="Alex Sgammato" userId="ab569d51-72b2-46aa-bc6c-e9fe2f62e858" providerId="ADAL" clId="{A4EAE096-4BDC-405E-99D7-B96D6B6DABD7}" dt="2025-05-20T11:21:50.986" v="2016" actId="164"/>
          <ac:picMkLst>
            <pc:docMk/>
            <pc:sldMk cId="2731464972" sldId="291"/>
            <ac:picMk id="13" creationId="{C05C952F-1D65-F142-0FB7-13E16D9175B8}"/>
          </ac:picMkLst>
        </pc:picChg>
      </pc:sldChg>
      <pc:sldChg chg="mod modShow">
        <pc:chgData name="Alex Sgammato" userId="ab569d51-72b2-46aa-bc6c-e9fe2f62e858" providerId="ADAL" clId="{A4EAE096-4BDC-405E-99D7-B96D6B6DABD7}" dt="2025-05-20T11:43:09.547" v="2168" actId="729"/>
        <pc:sldMkLst>
          <pc:docMk/>
          <pc:sldMk cId="3929794131" sldId="292"/>
        </pc:sldMkLst>
      </pc:sldChg>
      <pc:sldChg chg="addSp delSp modSp mod modAnim">
        <pc:chgData name="Alex Sgammato" userId="ab569d51-72b2-46aa-bc6c-e9fe2f62e858" providerId="ADAL" clId="{A4EAE096-4BDC-405E-99D7-B96D6B6DABD7}" dt="2025-05-20T15:15:46.292" v="2507"/>
        <pc:sldMkLst>
          <pc:docMk/>
          <pc:sldMk cId="7585397" sldId="293"/>
        </pc:sldMkLst>
        <pc:grpChg chg="add del mod">
          <ac:chgData name="Alex Sgammato" userId="ab569d51-72b2-46aa-bc6c-e9fe2f62e858" providerId="ADAL" clId="{A4EAE096-4BDC-405E-99D7-B96D6B6DABD7}" dt="2025-05-20T11:24:54.433" v="2037" actId="478"/>
          <ac:grpSpMkLst>
            <pc:docMk/>
            <pc:sldMk cId="7585397" sldId="293"/>
            <ac:grpSpMk id="11" creationId="{1E303909-63B8-1C8E-AB8A-FDF0E6F7A970}"/>
          </ac:grpSpMkLst>
        </pc:grpChg>
        <pc:grpChg chg="add mod">
          <ac:chgData name="Alex Sgammato" userId="ab569d51-72b2-46aa-bc6c-e9fe2f62e858" providerId="ADAL" clId="{A4EAE096-4BDC-405E-99D7-B96D6B6DABD7}" dt="2025-05-20T11:26:03.469" v="2050" actId="1076"/>
          <ac:grpSpMkLst>
            <pc:docMk/>
            <pc:sldMk cId="7585397" sldId="293"/>
            <ac:grpSpMk id="12" creationId="{FBF036FC-A029-7477-C42C-87988FF90678}"/>
          </ac:grpSpMkLst>
        </pc:grpChg>
        <pc:grpChg chg="add del mod">
          <ac:chgData name="Alex Sgammato" userId="ab569d51-72b2-46aa-bc6c-e9fe2f62e858" providerId="ADAL" clId="{A4EAE096-4BDC-405E-99D7-B96D6B6DABD7}" dt="2025-05-20T11:22:31.759" v="2022" actId="165"/>
          <ac:grpSpMkLst>
            <pc:docMk/>
            <pc:sldMk cId="7585397" sldId="293"/>
            <ac:grpSpMk id="13" creationId="{72278481-A568-A024-95A7-328A1F9552D5}"/>
          </ac:grpSpMkLst>
        </pc:grpChg>
        <pc:grpChg chg="add mod">
          <ac:chgData name="Alex Sgammato" userId="ab569d51-72b2-46aa-bc6c-e9fe2f62e858" providerId="ADAL" clId="{A4EAE096-4BDC-405E-99D7-B96D6B6DABD7}" dt="2025-05-20T11:25:59.929" v="2049" actId="1076"/>
          <ac:grpSpMkLst>
            <pc:docMk/>
            <pc:sldMk cId="7585397" sldId="293"/>
            <ac:grpSpMk id="17" creationId="{0B933912-0D66-0FB9-FDB7-59D34A82069F}"/>
          </ac:grpSpMkLst>
        </pc:grpChg>
        <pc:picChg chg="mod modCrop">
          <ac:chgData name="Alex Sgammato" userId="ab569d51-72b2-46aa-bc6c-e9fe2f62e858" providerId="ADAL" clId="{A4EAE096-4BDC-405E-99D7-B96D6B6DABD7}" dt="2025-05-20T11:19:36.287" v="2003" actId="164"/>
          <ac:picMkLst>
            <pc:docMk/>
            <pc:sldMk cId="7585397" sldId="293"/>
            <ac:picMk id="2" creationId="{AD36DB80-0B9C-CC6F-10AC-AFC8A6BCC98F}"/>
          </ac:picMkLst>
        </pc:picChg>
        <pc:picChg chg="mod">
          <ac:chgData name="Alex Sgammato" userId="ab569d51-72b2-46aa-bc6c-e9fe2f62e858" providerId="ADAL" clId="{A4EAE096-4BDC-405E-99D7-B96D6B6DABD7}" dt="2025-05-20T11:16:35.638" v="1981" actId="1076"/>
          <ac:picMkLst>
            <pc:docMk/>
            <pc:sldMk cId="7585397" sldId="293"/>
            <ac:picMk id="5" creationId="{4FD11226-7A92-32FE-5705-4E5FD04EC130}"/>
          </ac:picMkLst>
        </pc:picChg>
        <pc:picChg chg="mod modCrop">
          <ac:chgData name="Alex Sgammato" userId="ab569d51-72b2-46aa-bc6c-e9fe2f62e858" providerId="ADAL" clId="{A4EAE096-4BDC-405E-99D7-B96D6B6DABD7}" dt="2025-05-20T11:20:35.293" v="2009" actId="164"/>
          <ac:picMkLst>
            <pc:docMk/>
            <pc:sldMk cId="7585397" sldId="293"/>
            <ac:picMk id="6" creationId="{D399D88C-9BCE-0E53-5F3F-1780B8C54BC9}"/>
          </ac:picMkLst>
        </pc:picChg>
        <pc:picChg chg="mod">
          <ac:chgData name="Alex Sgammato" userId="ab569d51-72b2-46aa-bc6c-e9fe2f62e858" providerId="ADAL" clId="{A4EAE096-4BDC-405E-99D7-B96D6B6DABD7}" dt="2025-05-20T11:19:05.687" v="2002" actId="1076"/>
          <ac:picMkLst>
            <pc:docMk/>
            <pc:sldMk cId="7585397" sldId="293"/>
            <ac:picMk id="7" creationId="{317D8E56-72C4-C35B-B3E3-C45E15AD603F}"/>
          </ac:picMkLst>
        </pc:picChg>
        <pc:picChg chg="mod">
          <ac:chgData name="Alex Sgammato" userId="ab569d51-72b2-46aa-bc6c-e9fe2f62e858" providerId="ADAL" clId="{A4EAE096-4BDC-405E-99D7-B96D6B6DABD7}" dt="2025-05-20T11:20:35.293" v="2009" actId="164"/>
          <ac:picMkLst>
            <pc:docMk/>
            <pc:sldMk cId="7585397" sldId="293"/>
            <ac:picMk id="8" creationId="{2FB688E9-DF25-D408-4F4D-8424F0F4AB62}"/>
          </ac:picMkLst>
        </pc:picChg>
        <pc:picChg chg="del">
          <ac:chgData name="Alex Sgammato" userId="ab569d51-72b2-46aa-bc6c-e9fe2f62e858" providerId="ADAL" clId="{A4EAE096-4BDC-405E-99D7-B96D6B6DABD7}" dt="2025-05-20T11:17:16.728" v="1988" actId="21"/>
          <ac:picMkLst>
            <pc:docMk/>
            <pc:sldMk cId="7585397" sldId="293"/>
            <ac:picMk id="9" creationId="{1A85679C-AEAF-20FA-7B48-2187A7678A80}"/>
          </ac:picMkLst>
        </pc:picChg>
        <pc:picChg chg="mod">
          <ac:chgData name="Alex Sgammato" userId="ab569d51-72b2-46aa-bc6c-e9fe2f62e858" providerId="ADAL" clId="{A4EAE096-4BDC-405E-99D7-B96D6B6DABD7}" dt="2025-05-20T11:19:36.287" v="2003" actId="164"/>
          <ac:picMkLst>
            <pc:docMk/>
            <pc:sldMk cId="7585397" sldId="293"/>
            <ac:picMk id="10" creationId="{E37FD67C-BB66-EB18-5FC8-353654A1EB3A}"/>
          </ac:picMkLst>
        </pc:picChg>
        <pc:picChg chg="add mod">
          <ac:chgData name="Alex Sgammato" userId="ab569d51-72b2-46aa-bc6c-e9fe2f62e858" providerId="ADAL" clId="{A4EAE096-4BDC-405E-99D7-B96D6B6DABD7}" dt="2025-05-20T14:57:01.875" v="2406"/>
          <ac:picMkLst>
            <pc:docMk/>
            <pc:sldMk cId="7585397" sldId="293"/>
            <ac:picMk id="12" creationId="{BD8DB944-99B3-125D-A8B9-7F22F90630EA}"/>
          </ac:picMkLst>
        </pc:picChg>
        <pc:picChg chg="del mod topLvl">
          <ac:chgData name="Alex Sgammato" userId="ab569d51-72b2-46aa-bc6c-e9fe2f62e858" providerId="ADAL" clId="{A4EAE096-4BDC-405E-99D7-B96D6B6DABD7}" dt="2025-05-20T11:22:49.432" v="2027" actId="478"/>
          <ac:picMkLst>
            <pc:docMk/>
            <pc:sldMk cId="7585397" sldId="293"/>
            <ac:picMk id="14" creationId="{6881BEA2-7174-4192-53A3-B0E4DABAB88D}"/>
          </ac:picMkLst>
        </pc:picChg>
        <pc:picChg chg="add mod">
          <ac:chgData name="Alex Sgammato" userId="ab569d51-72b2-46aa-bc6c-e9fe2f62e858" providerId="ADAL" clId="{A4EAE096-4BDC-405E-99D7-B96D6B6DABD7}" dt="2025-05-20T14:57:01.875" v="2406"/>
          <ac:picMkLst>
            <pc:docMk/>
            <pc:sldMk cId="7585397" sldId="293"/>
            <ac:picMk id="15" creationId="{13F6D18A-9943-6E3A-6D5A-C252324A1612}"/>
          </ac:picMkLst>
        </pc:picChg>
        <pc:picChg chg="mod topLvl modCrop">
          <ac:chgData name="Alex Sgammato" userId="ab569d51-72b2-46aa-bc6c-e9fe2f62e858" providerId="ADAL" clId="{A4EAE096-4BDC-405E-99D7-B96D6B6DABD7}" dt="2025-05-20T11:23:41.327" v="2033" actId="164"/>
          <ac:picMkLst>
            <pc:docMk/>
            <pc:sldMk cId="7585397" sldId="293"/>
            <ac:picMk id="15" creationId="{2193C042-BD62-EC38-A88D-6422630356EB}"/>
          </ac:picMkLst>
        </pc:picChg>
        <pc:picChg chg="mod topLvl">
          <ac:chgData name="Alex Sgammato" userId="ab569d51-72b2-46aa-bc6c-e9fe2f62e858" providerId="ADAL" clId="{A4EAE096-4BDC-405E-99D7-B96D6B6DABD7}" dt="2025-05-20T11:23:41.327" v="2033" actId="164"/>
          <ac:picMkLst>
            <pc:docMk/>
            <pc:sldMk cId="7585397" sldId="293"/>
            <ac:picMk id="16" creationId="{95CBAA6A-0AA1-FFAC-A8D7-E94D5475A378}"/>
          </ac:picMkLst>
        </pc:picChg>
        <pc:picChg chg="add mod">
          <ac:chgData name="Alex Sgammato" userId="ab569d51-72b2-46aa-bc6c-e9fe2f62e858" providerId="ADAL" clId="{A4EAE096-4BDC-405E-99D7-B96D6B6DABD7}" dt="2025-05-20T14:57:01.875" v="2406"/>
          <ac:picMkLst>
            <pc:docMk/>
            <pc:sldMk cId="7585397" sldId="293"/>
            <ac:picMk id="16" creationId="{BB105BFF-D8CA-D6D2-ED90-61F461D23D2A}"/>
          </ac:picMkLst>
        </pc:picChg>
        <pc:picChg chg="add mod">
          <ac:chgData name="Alex Sgammato" userId="ab569d51-72b2-46aa-bc6c-e9fe2f62e858" providerId="ADAL" clId="{A4EAE096-4BDC-405E-99D7-B96D6B6DABD7}" dt="2025-05-20T14:57:01.875" v="2406"/>
          <ac:picMkLst>
            <pc:docMk/>
            <pc:sldMk cId="7585397" sldId="293"/>
            <ac:picMk id="17" creationId="{29464B41-B98F-C353-809B-C2C1DE9FFF9A}"/>
          </ac:picMkLst>
        </pc:picChg>
        <pc:picChg chg="add mod">
          <ac:chgData name="Alex Sgammato" userId="ab569d51-72b2-46aa-bc6c-e9fe2f62e858" providerId="ADAL" clId="{A4EAE096-4BDC-405E-99D7-B96D6B6DABD7}" dt="2025-05-20T14:57:01.875" v="2406"/>
          <ac:picMkLst>
            <pc:docMk/>
            <pc:sldMk cId="7585397" sldId="293"/>
            <ac:picMk id="18" creationId="{26925BC5-2AC1-973C-577E-0BA5333E4654}"/>
          </ac:picMkLst>
        </pc:picChg>
        <pc:picChg chg="add mod">
          <ac:chgData name="Alex Sgammato" userId="ab569d51-72b2-46aa-bc6c-e9fe2f62e858" providerId="ADAL" clId="{A4EAE096-4BDC-405E-99D7-B96D6B6DABD7}" dt="2025-05-20T14:57:01.875" v="2406"/>
          <ac:picMkLst>
            <pc:docMk/>
            <pc:sldMk cId="7585397" sldId="293"/>
            <ac:picMk id="19" creationId="{4DFBBA21-E5EE-C9A0-3225-F43147F5BC79}"/>
          </ac:picMkLst>
        </pc:picChg>
        <pc:picChg chg="add mod">
          <ac:chgData name="Alex Sgammato" userId="ab569d51-72b2-46aa-bc6c-e9fe2f62e858" providerId="ADAL" clId="{A4EAE096-4BDC-405E-99D7-B96D6B6DABD7}" dt="2025-05-20T14:57:01.875" v="2406"/>
          <ac:picMkLst>
            <pc:docMk/>
            <pc:sldMk cId="7585397" sldId="293"/>
            <ac:picMk id="25" creationId="{7D2AF577-7C6C-A4CE-468F-FBB361F43794}"/>
          </ac:picMkLst>
        </pc:picChg>
        <pc:picChg chg="add mod">
          <ac:chgData name="Alex Sgammato" userId="ab569d51-72b2-46aa-bc6c-e9fe2f62e858" providerId="ADAL" clId="{A4EAE096-4BDC-405E-99D7-B96D6B6DABD7}" dt="2025-05-20T14:57:01.875" v="2406"/>
          <ac:picMkLst>
            <pc:docMk/>
            <pc:sldMk cId="7585397" sldId="293"/>
            <ac:picMk id="26" creationId="{C88768AC-DA45-44DA-D1BA-9B4621820D86}"/>
          </ac:picMkLst>
        </pc:picChg>
        <pc:cxnChg chg="add">
          <ac:chgData name="Alex Sgammato" userId="ab569d51-72b2-46aa-bc6c-e9fe2f62e858" providerId="ADAL" clId="{A4EAE096-4BDC-405E-99D7-B96D6B6DABD7}" dt="2025-05-20T11:29:58.114" v="2087" actId="11529"/>
          <ac:cxnSpMkLst>
            <pc:docMk/>
            <pc:sldMk cId="7585397" sldId="293"/>
            <ac:cxnSpMk id="19" creationId="{216DB2AD-8D86-35F2-AB86-5A1C729D76E3}"/>
          </ac:cxnSpMkLst>
        </pc:cxnChg>
      </pc:sldChg>
      <pc:sldChg chg="addSp delSp modSp add del mod modAnim">
        <pc:chgData name="Alex Sgammato" userId="ab569d51-72b2-46aa-bc6c-e9fe2f62e858" providerId="ADAL" clId="{A4EAE096-4BDC-405E-99D7-B96D6B6DABD7}" dt="2025-05-20T16:58:23.082" v="2731" actId="1076"/>
        <pc:sldMkLst>
          <pc:docMk/>
          <pc:sldMk cId="1479199454" sldId="294"/>
        </pc:sldMkLst>
        <pc:spChg chg="add del mod">
          <ac:chgData name="Alex Sgammato" userId="ab569d51-72b2-46aa-bc6c-e9fe2f62e858" providerId="ADAL" clId="{A4EAE096-4BDC-405E-99D7-B96D6B6DABD7}" dt="2025-05-20T15:58:51.236" v="2652" actId="478"/>
          <ac:spMkLst>
            <pc:docMk/>
            <pc:sldMk cId="1479199454" sldId="294"/>
            <ac:spMk id="19" creationId="{6140C2E2-C6F7-78A5-30BA-4FDEE93C8472}"/>
          </ac:spMkLst>
        </pc:spChg>
        <pc:spChg chg="add mod">
          <ac:chgData name="Alex Sgammato" userId="ab569d51-72b2-46aa-bc6c-e9fe2f62e858" providerId="ADAL" clId="{A4EAE096-4BDC-405E-99D7-B96D6B6DABD7}" dt="2025-05-20T16:58:13.402" v="2728" actId="1076"/>
          <ac:spMkLst>
            <pc:docMk/>
            <pc:sldMk cId="1479199454" sldId="294"/>
            <ac:spMk id="20" creationId="{DB9CED24-5E9C-A1B6-4586-34CAE29DD6FD}"/>
          </ac:spMkLst>
        </pc:spChg>
        <pc:spChg chg="add mod">
          <ac:chgData name="Alex Sgammato" userId="ab569d51-72b2-46aa-bc6c-e9fe2f62e858" providerId="ADAL" clId="{A4EAE096-4BDC-405E-99D7-B96D6B6DABD7}" dt="2025-05-20T16:58:23.082" v="2731" actId="1076"/>
          <ac:spMkLst>
            <pc:docMk/>
            <pc:sldMk cId="1479199454" sldId="294"/>
            <ac:spMk id="21" creationId="{1D14DB8F-4D04-D3F7-6FF1-D940817BCC18}"/>
          </ac:spMkLst>
        </pc:spChg>
        <pc:graphicFrameChg chg="add del modGraphic">
          <ac:chgData name="Alex Sgammato" userId="ab569d51-72b2-46aa-bc6c-e9fe2f62e858" providerId="ADAL" clId="{A4EAE096-4BDC-405E-99D7-B96D6B6DABD7}" dt="2025-05-20T13:24:49.018" v="2180" actId="478"/>
          <ac:graphicFrameMkLst>
            <pc:docMk/>
            <pc:sldMk cId="1479199454" sldId="294"/>
            <ac:graphicFrameMk id="12" creationId="{87CB5047-ED13-11F7-AF28-74B001EB2E40}"/>
          </ac:graphicFrameMkLst>
        </pc:graphicFrameChg>
        <pc:picChg chg="del">
          <ac:chgData name="Alex Sgammato" userId="ab569d51-72b2-46aa-bc6c-e9fe2f62e858" providerId="ADAL" clId="{A4EAE096-4BDC-405E-99D7-B96D6B6DABD7}" dt="2025-05-20T11:28:49.836" v="2078" actId="478"/>
          <ac:picMkLst>
            <pc:docMk/>
            <pc:sldMk cId="1479199454" sldId="294"/>
            <ac:picMk id="5" creationId="{8B7ADB6A-5291-2C87-1593-D259BAFA9189}"/>
          </ac:picMkLst>
        </pc:picChg>
        <pc:picChg chg="add del mod">
          <ac:chgData name="Alex Sgammato" userId="ab569d51-72b2-46aa-bc6c-e9fe2f62e858" providerId="ADAL" clId="{A4EAE096-4BDC-405E-99D7-B96D6B6DABD7}" dt="2025-05-20T15:58:52.915" v="2653" actId="478"/>
          <ac:picMkLst>
            <pc:docMk/>
            <pc:sldMk cId="1479199454" sldId="294"/>
            <ac:picMk id="5" creationId="{EB98D6B9-F9B4-AD13-81DF-D12DF45BE9BC}"/>
          </ac:picMkLst>
        </pc:picChg>
        <pc:picChg chg="add mod">
          <ac:chgData name="Alex Sgammato" userId="ab569d51-72b2-46aa-bc6c-e9fe2f62e858" providerId="ADAL" clId="{A4EAE096-4BDC-405E-99D7-B96D6B6DABD7}" dt="2025-05-20T15:06:35.601" v="2477"/>
          <ac:picMkLst>
            <pc:docMk/>
            <pc:sldMk cId="1479199454" sldId="294"/>
            <ac:picMk id="6" creationId="{07B8E9CF-ED18-D103-7691-35AFD6925481}"/>
          </ac:picMkLst>
        </pc:picChg>
        <pc:picChg chg="add del mod">
          <ac:chgData name="Alex Sgammato" userId="ab569d51-72b2-46aa-bc6c-e9fe2f62e858" providerId="ADAL" clId="{A4EAE096-4BDC-405E-99D7-B96D6B6DABD7}" dt="2025-05-20T11:31:14.914" v="2097" actId="478"/>
          <ac:picMkLst>
            <pc:docMk/>
            <pc:sldMk cId="1479199454" sldId="294"/>
            <ac:picMk id="6" creationId="{827E8A51-F817-A19B-C6E1-92CEEA214B00}"/>
          </ac:picMkLst>
        </pc:picChg>
        <pc:picChg chg="mod">
          <ac:chgData name="Alex Sgammato" userId="ab569d51-72b2-46aa-bc6c-e9fe2f62e858" providerId="ADAL" clId="{A4EAE096-4BDC-405E-99D7-B96D6B6DABD7}" dt="2025-05-20T16:57:18.688" v="2722" actId="1076"/>
          <ac:picMkLst>
            <pc:docMk/>
            <pc:sldMk cId="1479199454" sldId="294"/>
            <ac:picMk id="7" creationId="{18065AF0-F1CE-E099-23E0-46480914F164}"/>
          </ac:picMkLst>
        </pc:picChg>
        <pc:picChg chg="del">
          <ac:chgData name="Alex Sgammato" userId="ab569d51-72b2-46aa-bc6c-e9fe2f62e858" providerId="ADAL" clId="{A4EAE096-4BDC-405E-99D7-B96D6B6DABD7}" dt="2025-05-20T11:28:51.652" v="2079" actId="478"/>
          <ac:picMkLst>
            <pc:docMk/>
            <pc:sldMk cId="1479199454" sldId="294"/>
            <ac:picMk id="8" creationId="{BAE47035-8F45-C56A-120A-DA8F53176DEF}"/>
          </ac:picMkLst>
        </pc:picChg>
        <pc:picChg chg="add mod">
          <ac:chgData name="Alex Sgammato" userId="ab569d51-72b2-46aa-bc6c-e9fe2f62e858" providerId="ADAL" clId="{A4EAE096-4BDC-405E-99D7-B96D6B6DABD7}" dt="2025-05-20T15:08:25.883" v="2485"/>
          <ac:picMkLst>
            <pc:docMk/>
            <pc:sldMk cId="1479199454" sldId="294"/>
            <ac:picMk id="8" creationId="{F306BB4B-37DD-EFDC-B266-DEE4799AE1E7}"/>
          </ac:picMkLst>
        </pc:picChg>
        <pc:picChg chg="add del mod">
          <ac:chgData name="Alex Sgammato" userId="ab569d51-72b2-46aa-bc6c-e9fe2f62e858" providerId="ADAL" clId="{A4EAE096-4BDC-405E-99D7-B96D6B6DABD7}" dt="2025-05-20T13:27:47.488" v="2210" actId="478"/>
          <ac:picMkLst>
            <pc:docMk/>
            <pc:sldMk cId="1479199454" sldId="294"/>
            <ac:picMk id="9" creationId="{C2F83E4A-1B10-7A54-41A2-6EF7FDE44BE4}"/>
          </ac:picMkLst>
        </pc:picChg>
        <pc:picChg chg="add del mod">
          <ac:chgData name="Alex Sgammato" userId="ab569d51-72b2-46aa-bc6c-e9fe2f62e858" providerId="ADAL" clId="{A4EAE096-4BDC-405E-99D7-B96D6B6DABD7}" dt="2025-05-20T15:06:22.861" v="2474" actId="478"/>
          <ac:picMkLst>
            <pc:docMk/>
            <pc:sldMk cId="1479199454" sldId="294"/>
            <ac:picMk id="10" creationId="{4E59B6CF-AB16-0CCC-BA71-3DDF43C9961A}"/>
          </ac:picMkLst>
        </pc:picChg>
        <pc:picChg chg="add mod">
          <ac:chgData name="Alex Sgammato" userId="ab569d51-72b2-46aa-bc6c-e9fe2f62e858" providerId="ADAL" clId="{A4EAE096-4BDC-405E-99D7-B96D6B6DABD7}" dt="2025-05-20T15:08:25.883" v="2485"/>
          <ac:picMkLst>
            <pc:docMk/>
            <pc:sldMk cId="1479199454" sldId="294"/>
            <ac:picMk id="11" creationId="{5B879315-11CC-EBBF-623F-388B8F47A129}"/>
          </ac:picMkLst>
        </pc:picChg>
        <pc:picChg chg="add mod">
          <ac:chgData name="Alex Sgammato" userId="ab569d51-72b2-46aa-bc6c-e9fe2f62e858" providerId="ADAL" clId="{A4EAE096-4BDC-405E-99D7-B96D6B6DABD7}" dt="2025-05-20T15:08:25.883" v="2485"/>
          <ac:picMkLst>
            <pc:docMk/>
            <pc:sldMk cId="1479199454" sldId="294"/>
            <ac:picMk id="13" creationId="{3DEF5E83-A36B-1A5B-9DEE-921697872BE5}"/>
          </ac:picMkLst>
        </pc:picChg>
        <pc:picChg chg="add mod">
          <ac:chgData name="Alex Sgammato" userId="ab569d51-72b2-46aa-bc6c-e9fe2f62e858" providerId="ADAL" clId="{A4EAE096-4BDC-405E-99D7-B96D6B6DABD7}" dt="2025-05-20T15:08:25.883" v="2485"/>
          <ac:picMkLst>
            <pc:docMk/>
            <pc:sldMk cId="1479199454" sldId="294"/>
            <ac:picMk id="14" creationId="{2134AC28-4FC4-ED9E-73F2-D9150F4B9472}"/>
          </ac:picMkLst>
        </pc:picChg>
        <pc:picChg chg="add mod">
          <ac:chgData name="Alex Sgammato" userId="ab569d51-72b2-46aa-bc6c-e9fe2f62e858" providerId="ADAL" clId="{A4EAE096-4BDC-405E-99D7-B96D6B6DABD7}" dt="2025-05-20T15:08:25.883" v="2485"/>
          <ac:picMkLst>
            <pc:docMk/>
            <pc:sldMk cId="1479199454" sldId="294"/>
            <ac:picMk id="15" creationId="{54C8880B-3E26-7465-66D5-320F663010A9}"/>
          </ac:picMkLst>
        </pc:picChg>
        <pc:picChg chg="add mod">
          <ac:chgData name="Alex Sgammato" userId="ab569d51-72b2-46aa-bc6c-e9fe2f62e858" providerId="ADAL" clId="{A4EAE096-4BDC-405E-99D7-B96D6B6DABD7}" dt="2025-05-20T15:08:25.883" v="2485"/>
          <ac:picMkLst>
            <pc:docMk/>
            <pc:sldMk cId="1479199454" sldId="294"/>
            <ac:picMk id="16" creationId="{882E012A-EC73-4CB1-236A-DAFFF8A7DE86}"/>
          </ac:picMkLst>
        </pc:picChg>
        <pc:picChg chg="add mod">
          <ac:chgData name="Alex Sgammato" userId="ab569d51-72b2-46aa-bc6c-e9fe2f62e858" providerId="ADAL" clId="{A4EAE096-4BDC-405E-99D7-B96D6B6DABD7}" dt="2025-05-20T15:08:25.883" v="2485"/>
          <ac:picMkLst>
            <pc:docMk/>
            <pc:sldMk cId="1479199454" sldId="294"/>
            <ac:picMk id="17" creationId="{79208194-7397-ABB6-90BD-FC7F142CE31B}"/>
          </ac:picMkLst>
        </pc:picChg>
        <pc:picChg chg="add mod">
          <ac:chgData name="Alex Sgammato" userId="ab569d51-72b2-46aa-bc6c-e9fe2f62e858" providerId="ADAL" clId="{A4EAE096-4BDC-405E-99D7-B96D6B6DABD7}" dt="2025-05-20T15:08:25.883" v="2485"/>
          <ac:picMkLst>
            <pc:docMk/>
            <pc:sldMk cId="1479199454" sldId="294"/>
            <ac:picMk id="18" creationId="{2C0D7B6E-3058-AC5F-7861-28BFDB3B5541}"/>
          </ac:picMkLst>
        </pc:picChg>
      </pc:sldChg>
      <pc:sldChg chg="addSp modSp modAnim">
        <pc:chgData name="Alex Sgammato" userId="ab569d51-72b2-46aa-bc6c-e9fe2f62e858" providerId="ADAL" clId="{A4EAE096-4BDC-405E-99D7-B96D6B6DABD7}" dt="2025-05-20T15:15:57.108" v="2508"/>
        <pc:sldMkLst>
          <pc:docMk/>
          <pc:sldMk cId="807713235" sldId="296"/>
        </pc:sldMkLst>
        <pc:picChg chg="add mod">
          <ac:chgData name="Alex Sgammato" userId="ab569d51-72b2-46aa-bc6c-e9fe2f62e858" providerId="ADAL" clId="{A4EAE096-4BDC-405E-99D7-B96D6B6DABD7}" dt="2025-05-20T14:57:05.073" v="2407"/>
          <ac:picMkLst>
            <pc:docMk/>
            <pc:sldMk cId="807713235" sldId="296"/>
            <ac:picMk id="11" creationId="{916F7CE6-06C1-5601-FA9F-8362104160DA}"/>
          </ac:picMkLst>
        </pc:picChg>
        <pc:picChg chg="add mod">
          <ac:chgData name="Alex Sgammato" userId="ab569d51-72b2-46aa-bc6c-e9fe2f62e858" providerId="ADAL" clId="{A4EAE096-4BDC-405E-99D7-B96D6B6DABD7}" dt="2025-05-20T14:57:05.073" v="2407"/>
          <ac:picMkLst>
            <pc:docMk/>
            <pc:sldMk cId="807713235" sldId="296"/>
            <ac:picMk id="12" creationId="{AF286560-124D-0226-BA3C-510A82124AC0}"/>
          </ac:picMkLst>
        </pc:picChg>
        <pc:picChg chg="add mod">
          <ac:chgData name="Alex Sgammato" userId="ab569d51-72b2-46aa-bc6c-e9fe2f62e858" providerId="ADAL" clId="{A4EAE096-4BDC-405E-99D7-B96D6B6DABD7}" dt="2025-05-20T14:57:05.073" v="2407"/>
          <ac:picMkLst>
            <pc:docMk/>
            <pc:sldMk cId="807713235" sldId="296"/>
            <ac:picMk id="13" creationId="{EB677236-7F4C-D7CE-8039-BF333FF714D8}"/>
          </ac:picMkLst>
        </pc:picChg>
        <pc:picChg chg="add mod">
          <ac:chgData name="Alex Sgammato" userId="ab569d51-72b2-46aa-bc6c-e9fe2f62e858" providerId="ADAL" clId="{A4EAE096-4BDC-405E-99D7-B96D6B6DABD7}" dt="2025-05-20T14:57:05.073" v="2407"/>
          <ac:picMkLst>
            <pc:docMk/>
            <pc:sldMk cId="807713235" sldId="296"/>
            <ac:picMk id="14" creationId="{132FE41D-F401-D580-E10E-B99256856727}"/>
          </ac:picMkLst>
        </pc:picChg>
        <pc:picChg chg="add mod">
          <ac:chgData name="Alex Sgammato" userId="ab569d51-72b2-46aa-bc6c-e9fe2f62e858" providerId="ADAL" clId="{A4EAE096-4BDC-405E-99D7-B96D6B6DABD7}" dt="2025-05-20T14:57:05.073" v="2407"/>
          <ac:picMkLst>
            <pc:docMk/>
            <pc:sldMk cId="807713235" sldId="296"/>
            <ac:picMk id="15" creationId="{6EED600A-D956-6530-CB3A-8FD4C1E29172}"/>
          </ac:picMkLst>
        </pc:picChg>
        <pc:picChg chg="add mod">
          <ac:chgData name="Alex Sgammato" userId="ab569d51-72b2-46aa-bc6c-e9fe2f62e858" providerId="ADAL" clId="{A4EAE096-4BDC-405E-99D7-B96D6B6DABD7}" dt="2025-05-20T14:57:05.073" v="2407"/>
          <ac:picMkLst>
            <pc:docMk/>
            <pc:sldMk cId="807713235" sldId="296"/>
            <ac:picMk id="16" creationId="{23F45A07-6215-A058-BF28-CA3F640136C3}"/>
          </ac:picMkLst>
        </pc:picChg>
        <pc:picChg chg="add mod">
          <ac:chgData name="Alex Sgammato" userId="ab569d51-72b2-46aa-bc6c-e9fe2f62e858" providerId="ADAL" clId="{A4EAE096-4BDC-405E-99D7-B96D6B6DABD7}" dt="2025-05-20T14:57:05.073" v="2407"/>
          <ac:picMkLst>
            <pc:docMk/>
            <pc:sldMk cId="807713235" sldId="296"/>
            <ac:picMk id="17" creationId="{E9E885E1-2E47-792F-3132-B38360FCFA0C}"/>
          </ac:picMkLst>
        </pc:picChg>
        <pc:picChg chg="add mod">
          <ac:chgData name="Alex Sgammato" userId="ab569d51-72b2-46aa-bc6c-e9fe2f62e858" providerId="ADAL" clId="{A4EAE096-4BDC-405E-99D7-B96D6B6DABD7}" dt="2025-05-20T14:57:05.073" v="2407"/>
          <ac:picMkLst>
            <pc:docMk/>
            <pc:sldMk cId="807713235" sldId="296"/>
            <ac:picMk id="18" creationId="{279EA053-6427-7413-6515-00ECFA3A8013}"/>
          </ac:picMkLst>
        </pc:picChg>
      </pc:sldChg>
      <pc:sldMasterChg chg="modTransition modSldLayout">
        <pc:chgData name="Alex Sgammato" userId="ab569d51-72b2-46aa-bc6c-e9fe2f62e858" providerId="ADAL" clId="{A4EAE096-4BDC-405E-99D7-B96D6B6DABD7}" dt="2025-05-16T12:59:10.974" v="403"/>
        <pc:sldMasterMkLst>
          <pc:docMk/>
          <pc:sldMasterMk cId="1801931499" sldId="2147483648"/>
        </pc:sldMasterMkLst>
        <pc:sldLayoutChg chg="modTransition">
          <pc:chgData name="Alex Sgammato" userId="ab569d51-72b2-46aa-bc6c-e9fe2f62e858" providerId="ADAL" clId="{A4EAE096-4BDC-405E-99D7-B96D6B6DABD7}" dt="2025-05-16T12:59:10.974" v="403"/>
          <pc:sldLayoutMkLst>
            <pc:docMk/>
            <pc:sldMasterMk cId="1801931499" sldId="2147483648"/>
            <pc:sldLayoutMk cId="3186192645" sldId="2147483649"/>
          </pc:sldLayoutMkLst>
        </pc:sldLayoutChg>
        <pc:sldLayoutChg chg="modTransition">
          <pc:chgData name="Alex Sgammato" userId="ab569d51-72b2-46aa-bc6c-e9fe2f62e858" providerId="ADAL" clId="{A4EAE096-4BDC-405E-99D7-B96D6B6DABD7}" dt="2025-05-16T12:59:10.974" v="403"/>
          <pc:sldLayoutMkLst>
            <pc:docMk/>
            <pc:sldMasterMk cId="1801931499" sldId="2147483648"/>
            <pc:sldLayoutMk cId="126318104" sldId="2147483650"/>
          </pc:sldLayoutMkLst>
        </pc:sldLayoutChg>
        <pc:sldLayoutChg chg="modTransition">
          <pc:chgData name="Alex Sgammato" userId="ab569d51-72b2-46aa-bc6c-e9fe2f62e858" providerId="ADAL" clId="{A4EAE096-4BDC-405E-99D7-B96D6B6DABD7}" dt="2025-05-16T12:59:10.974" v="403"/>
          <pc:sldLayoutMkLst>
            <pc:docMk/>
            <pc:sldMasterMk cId="1801931499" sldId="2147483648"/>
            <pc:sldLayoutMk cId="3577393581" sldId="2147483651"/>
          </pc:sldLayoutMkLst>
        </pc:sldLayoutChg>
        <pc:sldLayoutChg chg="modTransition">
          <pc:chgData name="Alex Sgammato" userId="ab569d51-72b2-46aa-bc6c-e9fe2f62e858" providerId="ADAL" clId="{A4EAE096-4BDC-405E-99D7-B96D6B6DABD7}" dt="2025-05-16T12:59:10.974" v="403"/>
          <pc:sldLayoutMkLst>
            <pc:docMk/>
            <pc:sldMasterMk cId="1801931499" sldId="2147483648"/>
            <pc:sldLayoutMk cId="1284089777" sldId="2147483652"/>
          </pc:sldLayoutMkLst>
        </pc:sldLayoutChg>
        <pc:sldLayoutChg chg="modTransition">
          <pc:chgData name="Alex Sgammato" userId="ab569d51-72b2-46aa-bc6c-e9fe2f62e858" providerId="ADAL" clId="{A4EAE096-4BDC-405E-99D7-B96D6B6DABD7}" dt="2025-05-16T12:59:10.974" v="403"/>
          <pc:sldLayoutMkLst>
            <pc:docMk/>
            <pc:sldMasterMk cId="1801931499" sldId="2147483648"/>
            <pc:sldLayoutMk cId="2747982985" sldId="2147483653"/>
          </pc:sldLayoutMkLst>
        </pc:sldLayoutChg>
        <pc:sldLayoutChg chg="modTransition">
          <pc:chgData name="Alex Sgammato" userId="ab569d51-72b2-46aa-bc6c-e9fe2f62e858" providerId="ADAL" clId="{A4EAE096-4BDC-405E-99D7-B96D6B6DABD7}" dt="2025-05-16T12:59:10.974" v="403"/>
          <pc:sldLayoutMkLst>
            <pc:docMk/>
            <pc:sldMasterMk cId="1801931499" sldId="2147483648"/>
            <pc:sldLayoutMk cId="331782546" sldId="2147483654"/>
          </pc:sldLayoutMkLst>
        </pc:sldLayoutChg>
        <pc:sldLayoutChg chg="modTransition">
          <pc:chgData name="Alex Sgammato" userId="ab569d51-72b2-46aa-bc6c-e9fe2f62e858" providerId="ADAL" clId="{A4EAE096-4BDC-405E-99D7-B96D6B6DABD7}" dt="2025-05-16T12:59:10.974" v="403"/>
          <pc:sldLayoutMkLst>
            <pc:docMk/>
            <pc:sldMasterMk cId="1801931499" sldId="2147483648"/>
            <pc:sldLayoutMk cId="1894095149" sldId="2147483655"/>
          </pc:sldLayoutMkLst>
        </pc:sldLayoutChg>
        <pc:sldLayoutChg chg="modTransition">
          <pc:chgData name="Alex Sgammato" userId="ab569d51-72b2-46aa-bc6c-e9fe2f62e858" providerId="ADAL" clId="{A4EAE096-4BDC-405E-99D7-B96D6B6DABD7}" dt="2025-05-16T12:59:10.974" v="403"/>
          <pc:sldLayoutMkLst>
            <pc:docMk/>
            <pc:sldMasterMk cId="1801931499" sldId="2147483648"/>
            <pc:sldLayoutMk cId="2365816325" sldId="2147483656"/>
          </pc:sldLayoutMkLst>
        </pc:sldLayoutChg>
        <pc:sldLayoutChg chg="modTransition">
          <pc:chgData name="Alex Sgammato" userId="ab569d51-72b2-46aa-bc6c-e9fe2f62e858" providerId="ADAL" clId="{A4EAE096-4BDC-405E-99D7-B96D6B6DABD7}" dt="2025-05-16T12:59:10.974" v="403"/>
          <pc:sldLayoutMkLst>
            <pc:docMk/>
            <pc:sldMasterMk cId="1801931499" sldId="2147483648"/>
            <pc:sldLayoutMk cId="1688576698" sldId="2147483657"/>
          </pc:sldLayoutMkLst>
        </pc:sldLayoutChg>
        <pc:sldLayoutChg chg="modTransition">
          <pc:chgData name="Alex Sgammato" userId="ab569d51-72b2-46aa-bc6c-e9fe2f62e858" providerId="ADAL" clId="{A4EAE096-4BDC-405E-99D7-B96D6B6DABD7}" dt="2025-05-16T12:59:10.974" v="403"/>
          <pc:sldLayoutMkLst>
            <pc:docMk/>
            <pc:sldMasterMk cId="1801931499" sldId="2147483648"/>
            <pc:sldLayoutMk cId="3424469029" sldId="2147483658"/>
          </pc:sldLayoutMkLst>
        </pc:sldLayoutChg>
        <pc:sldLayoutChg chg="modTransition">
          <pc:chgData name="Alex Sgammato" userId="ab569d51-72b2-46aa-bc6c-e9fe2f62e858" providerId="ADAL" clId="{A4EAE096-4BDC-405E-99D7-B96D6B6DABD7}" dt="2025-05-16T12:59:10.974" v="403"/>
          <pc:sldLayoutMkLst>
            <pc:docMk/>
            <pc:sldMasterMk cId="1801931499" sldId="2147483648"/>
            <pc:sldLayoutMk cId="1026842362" sldId="2147483659"/>
          </pc:sldLayoutMkLst>
        </pc:sldLayoutChg>
      </pc:sldMasterChg>
    </pc:docChg>
  </pc:docChgLst>
  <pc:docChgLst>
    <pc:chgData name="Valentina Bertei" userId="4d745ff1-b6c3-40e8-8e8c-966436586ab0" providerId="ADAL" clId="{A94CCB60-ED93-824A-9BFE-C38711C2BB80}"/>
    <pc:docChg chg="custSel modSld">
      <pc:chgData name="Valentina Bertei" userId="4d745ff1-b6c3-40e8-8e8c-966436586ab0" providerId="ADAL" clId="{A94CCB60-ED93-824A-9BFE-C38711C2BB80}" dt="2025-05-15T14:26:52.409" v="3" actId="478"/>
      <pc:docMkLst>
        <pc:docMk/>
      </pc:docMkLst>
      <pc:sldChg chg="addSp delSp modSp">
        <pc:chgData name="Valentina Bertei" userId="4d745ff1-b6c3-40e8-8e8c-966436586ab0" providerId="ADAL" clId="{A94CCB60-ED93-824A-9BFE-C38711C2BB80}" dt="2025-05-15T14:26:52.409" v="3" actId="478"/>
        <pc:sldMkLst>
          <pc:docMk/>
          <pc:sldMk cId="3815792813" sldId="260"/>
        </pc:sldMkLst>
      </pc:sldChg>
      <pc:sldChg chg="addSp">
        <pc:chgData name="Valentina Bertei" userId="4d745ff1-b6c3-40e8-8e8c-966436586ab0" providerId="ADAL" clId="{A94CCB60-ED93-824A-9BFE-C38711C2BB80}" dt="2025-05-15T14:14:09.316" v="0" actId="931"/>
        <pc:sldMkLst>
          <pc:docMk/>
          <pc:sldMk cId="543219374" sldId="261"/>
        </pc:sldMkLst>
      </pc:sldChg>
    </pc:docChg>
  </pc:docChgLst>
  <pc:docChgLst>
    <pc:chgData name="Mirco Concu" userId="67cc0e34-af11-4069-a8c9-b25d257f03c7" providerId="ADAL" clId="{464C85CC-9247-452F-9989-93C15B911F94}"/>
    <pc:docChg chg="undo custSel addSld delSld modSld">
      <pc:chgData name="Mirco Concu" userId="67cc0e34-af11-4069-a8c9-b25d257f03c7" providerId="ADAL" clId="{464C85CC-9247-452F-9989-93C15B911F94}" dt="2025-05-19T13:44:39.984" v="93" actId="14100"/>
      <pc:docMkLst>
        <pc:docMk/>
      </pc:docMkLst>
      <pc:sldChg chg="addSp delSp modSp mod">
        <pc:chgData name="Mirco Concu" userId="67cc0e34-af11-4069-a8c9-b25d257f03c7" providerId="ADAL" clId="{464C85CC-9247-452F-9989-93C15B911F94}" dt="2025-05-19T13:44:39.984" v="93" actId="14100"/>
        <pc:sldMkLst>
          <pc:docMk/>
          <pc:sldMk cId="3328644835" sldId="288"/>
        </pc:sldMkLst>
      </pc:sldChg>
      <pc:sldChg chg="addSp delSp add del setBg delDesignElem">
        <pc:chgData name="Mirco Concu" userId="67cc0e34-af11-4069-a8c9-b25d257f03c7" providerId="ADAL" clId="{464C85CC-9247-452F-9989-93C15B911F94}" dt="2025-05-19T13:41:14.767" v="35"/>
        <pc:sldMkLst>
          <pc:docMk/>
          <pc:sldMk cId="3630580606" sldId="289"/>
        </pc:sldMkLst>
      </pc:sldChg>
    </pc:docChg>
  </pc:docChgLst>
  <pc:docChgLst>
    <pc:chgData name="Valentina Bertei" userId="4d745ff1-b6c3-40e8-8e8c-966436586ab0" providerId="ADAL" clId="{3108153D-EB7A-44F1-AA36-545140F6A707}"/>
    <pc:docChg chg="undo redo custSel addSld delSld modSld sldOrd modMainMaster">
      <pc:chgData name="Valentina Bertei" userId="4d745ff1-b6c3-40e8-8e8c-966436586ab0" providerId="ADAL" clId="{3108153D-EB7A-44F1-AA36-545140F6A707}" dt="2025-05-21T14:37:12.375" v="10380" actId="27309"/>
      <pc:docMkLst>
        <pc:docMk/>
      </pc:docMkLst>
      <pc:sldChg chg="addSp delSp modSp del mod setBg">
        <pc:chgData name="Valentina Bertei" userId="4d745ff1-b6c3-40e8-8e8c-966436586ab0" providerId="ADAL" clId="{3108153D-EB7A-44F1-AA36-545140F6A707}" dt="2025-05-13T13:38:45.681" v="81" actId="2696"/>
        <pc:sldMkLst>
          <pc:docMk/>
          <pc:sldMk cId="3962583941" sldId="256"/>
        </pc:sldMkLst>
      </pc:sldChg>
      <pc:sldChg chg="delSp new del mod setBg">
        <pc:chgData name="Valentina Bertei" userId="4d745ff1-b6c3-40e8-8e8c-966436586ab0" providerId="ADAL" clId="{3108153D-EB7A-44F1-AA36-545140F6A707}" dt="2025-05-15T14:21:09.354" v="459" actId="2696"/>
        <pc:sldMkLst>
          <pc:docMk/>
          <pc:sldMk cId="448688414" sldId="257"/>
        </pc:sldMkLst>
      </pc:sldChg>
      <pc:sldChg chg="addSp delSp modSp add mod modTransition setBg">
        <pc:chgData name="Valentina Bertei" userId="4d745ff1-b6c3-40e8-8e8c-966436586ab0" providerId="ADAL" clId="{3108153D-EB7A-44F1-AA36-545140F6A707}" dt="2025-05-16T10:11:06.064" v="696" actId="478"/>
        <pc:sldMkLst>
          <pc:docMk/>
          <pc:sldMk cId="3547288474" sldId="258"/>
        </pc:sldMkLst>
        <pc:picChg chg="mod ord">
          <ac:chgData name="Valentina Bertei" userId="4d745ff1-b6c3-40e8-8e8c-966436586ab0" providerId="ADAL" clId="{3108153D-EB7A-44F1-AA36-545140F6A707}" dt="2025-05-14T17:31:38.333" v="413" actId="1076"/>
          <ac:picMkLst>
            <pc:docMk/>
            <pc:sldMk cId="3547288474" sldId="258"/>
            <ac:picMk id="5" creationId="{8D283DB8-D36E-56FA-F53B-BDB57D9D6C44}"/>
          </ac:picMkLst>
        </pc:picChg>
        <pc:picChg chg="add mod">
          <ac:chgData name="Valentina Bertei" userId="4d745ff1-b6c3-40e8-8e8c-966436586ab0" providerId="ADAL" clId="{3108153D-EB7A-44F1-AA36-545140F6A707}" dt="2025-05-13T20:37:54.224" v="225" actId="1076"/>
          <ac:picMkLst>
            <pc:docMk/>
            <pc:sldMk cId="3547288474" sldId="258"/>
            <ac:picMk id="6" creationId="{748070CA-A9C0-70E4-A24D-746718ECFE3C}"/>
          </ac:picMkLst>
        </pc:picChg>
        <pc:picChg chg="add mod">
          <ac:chgData name="Valentina Bertei" userId="4d745ff1-b6c3-40e8-8e8c-966436586ab0" providerId="ADAL" clId="{3108153D-EB7A-44F1-AA36-545140F6A707}" dt="2025-05-16T09:10:53.908" v="662" actId="1076"/>
          <ac:picMkLst>
            <pc:docMk/>
            <pc:sldMk cId="3547288474" sldId="258"/>
            <ac:picMk id="9" creationId="{5B534029-404B-E3DB-EDA9-060E6028F300}"/>
          </ac:picMkLst>
        </pc:picChg>
      </pc:sldChg>
      <pc:sldChg chg="addSp delSp modSp add mod modTransition">
        <pc:chgData name="Valentina Bertei" userId="4d745ff1-b6c3-40e8-8e8c-966436586ab0" providerId="ADAL" clId="{3108153D-EB7A-44F1-AA36-545140F6A707}" dt="2025-05-20T15:11:27.560" v="9584" actId="1076"/>
        <pc:sldMkLst>
          <pc:docMk/>
          <pc:sldMk cId="3135180185" sldId="259"/>
        </pc:sldMkLst>
        <pc:spChg chg="mod">
          <ac:chgData name="Valentina Bertei" userId="4d745ff1-b6c3-40e8-8e8c-966436586ab0" providerId="ADAL" clId="{3108153D-EB7A-44F1-AA36-545140F6A707}" dt="2025-05-20T15:11:27.560" v="9584" actId="1076"/>
          <ac:spMkLst>
            <pc:docMk/>
            <pc:sldMk cId="3135180185" sldId="259"/>
            <ac:spMk id="3" creationId="{D97F5C7A-6048-39DB-2F48-E1D308A04461}"/>
          </ac:spMkLst>
        </pc:spChg>
        <pc:spChg chg="add del">
          <ac:chgData name="Valentina Bertei" userId="4d745ff1-b6c3-40e8-8e8c-966436586ab0" providerId="ADAL" clId="{3108153D-EB7A-44F1-AA36-545140F6A707}" dt="2025-05-20T14:51:14.658" v="9356" actId="478"/>
          <ac:spMkLst>
            <pc:docMk/>
            <pc:sldMk cId="3135180185" sldId="259"/>
            <ac:spMk id="7" creationId="{F3A58CF8-A0FA-19D1-8CE0-7A765B4FC432}"/>
          </ac:spMkLst>
        </pc:spChg>
        <pc:spChg chg="add del mod ord">
          <ac:chgData name="Valentina Bertei" userId="4d745ff1-b6c3-40e8-8e8c-966436586ab0" providerId="ADAL" clId="{3108153D-EB7A-44F1-AA36-545140F6A707}" dt="2025-05-20T14:56:38.155" v="9408" actId="478"/>
          <ac:spMkLst>
            <pc:docMk/>
            <pc:sldMk cId="3135180185" sldId="259"/>
            <ac:spMk id="8" creationId="{25304FFE-3597-01A4-930E-7AB2FD96B8CE}"/>
          </ac:spMkLst>
        </pc:spChg>
        <pc:spChg chg="add del mod ord">
          <ac:chgData name="Valentina Bertei" userId="4d745ff1-b6c3-40e8-8e8c-966436586ab0" providerId="ADAL" clId="{3108153D-EB7A-44F1-AA36-545140F6A707}" dt="2025-05-20T14:59:28.349" v="9525" actId="478"/>
          <ac:spMkLst>
            <pc:docMk/>
            <pc:sldMk cId="3135180185" sldId="259"/>
            <ac:spMk id="9" creationId="{4CCAD0B6-6D8E-A0E1-0B1F-B74754605048}"/>
          </ac:spMkLst>
        </pc:spChg>
        <pc:picChg chg="add mod">
          <ac:chgData name="Valentina Bertei" userId="4d745ff1-b6c3-40e8-8e8c-966436586ab0" providerId="ADAL" clId="{3108153D-EB7A-44F1-AA36-545140F6A707}" dt="2025-05-16T09:10:31.167" v="658" actId="1076"/>
          <ac:picMkLst>
            <pc:docMk/>
            <pc:sldMk cId="3135180185" sldId="259"/>
            <ac:picMk id="2" creationId="{96F8AFAE-F2B9-42C0-7473-ACAB51104BE9}"/>
          </ac:picMkLst>
        </pc:picChg>
        <pc:picChg chg="mod ord">
          <ac:chgData name="Valentina Bertei" userId="4d745ff1-b6c3-40e8-8e8c-966436586ab0" providerId="ADAL" clId="{3108153D-EB7A-44F1-AA36-545140F6A707}" dt="2025-05-14T17:31:49.303" v="414" actId="1076"/>
          <ac:picMkLst>
            <pc:docMk/>
            <pc:sldMk cId="3135180185" sldId="259"/>
            <ac:picMk id="5" creationId="{D9AE6A85-9F35-27FA-F75C-5D91E2DC1576}"/>
          </ac:picMkLst>
        </pc:picChg>
        <pc:picChg chg="mod">
          <ac:chgData name="Valentina Bertei" userId="4d745ff1-b6c3-40e8-8e8c-966436586ab0" providerId="ADAL" clId="{3108153D-EB7A-44F1-AA36-545140F6A707}" dt="2025-05-13T20:43:40.731" v="289" actId="688"/>
          <ac:picMkLst>
            <pc:docMk/>
            <pc:sldMk cId="3135180185" sldId="259"/>
            <ac:picMk id="6" creationId="{34203367-DED4-0176-FE7D-775A68595D4A}"/>
          </ac:picMkLst>
        </pc:picChg>
      </pc:sldChg>
      <pc:sldChg chg="addSp delSp modSp new del mod modTransition setBg">
        <pc:chgData name="Valentina Bertei" userId="4d745ff1-b6c3-40e8-8e8c-966436586ab0" providerId="ADAL" clId="{3108153D-EB7A-44F1-AA36-545140F6A707}" dt="2025-05-16T12:00:25.811" v="714" actId="2696"/>
        <pc:sldMkLst>
          <pc:docMk/>
          <pc:sldMk cId="3815792813" sldId="260"/>
        </pc:sldMkLst>
      </pc:sldChg>
      <pc:sldChg chg="addSp delSp modSp add mod modTransition setBg">
        <pc:chgData name="Valentina Bertei" userId="4d745ff1-b6c3-40e8-8e8c-966436586ab0" providerId="ADAL" clId="{3108153D-EB7A-44F1-AA36-545140F6A707}" dt="2025-05-16T09:01:49.154" v="598"/>
        <pc:sldMkLst>
          <pc:docMk/>
          <pc:sldMk cId="543219374" sldId="261"/>
        </pc:sldMkLst>
      </pc:sldChg>
      <pc:sldChg chg="delSp modSp add del mod setBg">
        <pc:chgData name="Valentina Bertei" userId="4d745ff1-b6c3-40e8-8e8c-966436586ab0" providerId="ADAL" clId="{3108153D-EB7A-44F1-AA36-545140F6A707}" dt="2025-05-15T16:11:54.101" v="496" actId="2696"/>
        <pc:sldMkLst>
          <pc:docMk/>
          <pc:sldMk cId="1293519962" sldId="262"/>
        </pc:sldMkLst>
      </pc:sldChg>
      <pc:sldChg chg="addSp delSp modSp add mod modTransition">
        <pc:chgData name="Valentina Bertei" userId="4d745ff1-b6c3-40e8-8e8c-966436586ab0" providerId="ADAL" clId="{3108153D-EB7A-44F1-AA36-545140F6A707}" dt="2025-05-17T09:49:55.305" v="894" actId="1036"/>
        <pc:sldMkLst>
          <pc:docMk/>
          <pc:sldMk cId="379215021" sldId="263"/>
        </pc:sldMkLst>
      </pc:sldChg>
      <pc:sldChg chg="addSp delSp modSp add mod modTransition">
        <pc:chgData name="Valentina Bertei" userId="4d745ff1-b6c3-40e8-8e8c-966436586ab0" providerId="ADAL" clId="{3108153D-EB7A-44F1-AA36-545140F6A707}" dt="2025-05-20T14:28:55.376" v="9286" actId="1076"/>
        <pc:sldMkLst>
          <pc:docMk/>
          <pc:sldMk cId="613411466" sldId="264"/>
        </pc:sldMkLst>
        <pc:spChg chg="add mod ord">
          <ac:chgData name="Valentina Bertei" userId="4d745ff1-b6c3-40e8-8e8c-966436586ab0" providerId="ADAL" clId="{3108153D-EB7A-44F1-AA36-545140F6A707}" dt="2025-05-18T14:20:07.212" v="6662" actId="1037"/>
          <ac:spMkLst>
            <pc:docMk/>
            <pc:sldMk cId="613411466" sldId="264"/>
            <ac:spMk id="5" creationId="{3F96D4A1-9A11-33E6-8A5A-4548C27700E7}"/>
          </ac:spMkLst>
        </pc:spChg>
        <pc:spChg chg="add mod">
          <ac:chgData name="Valentina Bertei" userId="4d745ff1-b6c3-40e8-8e8c-966436586ab0" providerId="ADAL" clId="{3108153D-EB7A-44F1-AA36-545140F6A707}" dt="2025-05-17T10:46:19.499" v="1647" actId="1076"/>
          <ac:spMkLst>
            <pc:docMk/>
            <pc:sldMk cId="613411466" sldId="264"/>
            <ac:spMk id="6" creationId="{6FB85224-6EAD-0AAC-B458-3706446CFB62}"/>
          </ac:spMkLst>
        </pc:spChg>
        <pc:spChg chg="add mod">
          <ac:chgData name="Valentina Bertei" userId="4d745ff1-b6c3-40e8-8e8c-966436586ab0" providerId="ADAL" clId="{3108153D-EB7A-44F1-AA36-545140F6A707}" dt="2025-05-17T16:43:54.128" v="2932" actId="207"/>
          <ac:spMkLst>
            <pc:docMk/>
            <pc:sldMk cId="613411466" sldId="264"/>
            <ac:spMk id="8" creationId="{6DE42E9C-0E81-86D9-AB5A-764689E3BA41}"/>
          </ac:spMkLst>
        </pc:spChg>
        <pc:spChg chg="add mod">
          <ac:chgData name="Valentina Bertei" userId="4d745ff1-b6c3-40e8-8e8c-966436586ab0" providerId="ADAL" clId="{3108153D-EB7A-44F1-AA36-545140F6A707}" dt="2025-05-17T10:58:26.849" v="1888" actId="1076"/>
          <ac:spMkLst>
            <pc:docMk/>
            <pc:sldMk cId="613411466" sldId="264"/>
            <ac:spMk id="10" creationId="{16D05711-3F43-8EC2-F3AB-D9CE783CBB52}"/>
          </ac:spMkLst>
        </pc:spChg>
        <pc:spChg chg="add mod">
          <ac:chgData name="Valentina Bertei" userId="4d745ff1-b6c3-40e8-8e8c-966436586ab0" providerId="ADAL" clId="{3108153D-EB7A-44F1-AA36-545140F6A707}" dt="2025-05-17T10:59:42.153" v="1894" actId="14100"/>
          <ac:spMkLst>
            <pc:docMk/>
            <pc:sldMk cId="613411466" sldId="264"/>
            <ac:spMk id="16" creationId="{694EF5A0-BDE8-AB31-FAB6-CCBB19FD3D0F}"/>
          </ac:spMkLst>
        </pc:spChg>
        <pc:spChg chg="add mod">
          <ac:chgData name="Valentina Bertei" userId="4d745ff1-b6c3-40e8-8e8c-966436586ab0" providerId="ADAL" clId="{3108153D-EB7A-44F1-AA36-545140F6A707}" dt="2025-05-20T11:42:31.172" v="8578" actId="20577"/>
          <ac:spMkLst>
            <pc:docMk/>
            <pc:sldMk cId="613411466" sldId="264"/>
            <ac:spMk id="20" creationId="{CEC67387-D555-2AA8-E561-7250C8D41B44}"/>
          </ac:spMkLst>
        </pc:spChg>
        <pc:spChg chg="add mod">
          <ac:chgData name="Valentina Bertei" userId="4d745ff1-b6c3-40e8-8e8c-966436586ab0" providerId="ADAL" clId="{3108153D-EB7A-44F1-AA36-545140F6A707}" dt="2025-05-20T11:43:13.210" v="8614" actId="20577"/>
          <ac:spMkLst>
            <pc:docMk/>
            <pc:sldMk cId="613411466" sldId="264"/>
            <ac:spMk id="21" creationId="{40F7EAAF-319A-2051-32DC-38F850EA3AB7}"/>
          </ac:spMkLst>
        </pc:spChg>
        <pc:spChg chg="add mod">
          <ac:chgData name="Valentina Bertei" userId="4d745ff1-b6c3-40e8-8e8c-966436586ab0" providerId="ADAL" clId="{3108153D-EB7A-44F1-AA36-545140F6A707}" dt="2025-05-18T10:46:10.797" v="5393" actId="20577"/>
          <ac:spMkLst>
            <pc:docMk/>
            <pc:sldMk cId="613411466" sldId="264"/>
            <ac:spMk id="22" creationId="{CA4BDAB7-8D12-3711-06E3-4362F50144EB}"/>
          </ac:spMkLst>
        </pc:spChg>
        <pc:picChg chg="add mod">
          <ac:chgData name="Valentina Bertei" userId="4d745ff1-b6c3-40e8-8e8c-966436586ab0" providerId="ADAL" clId="{3108153D-EB7A-44F1-AA36-545140F6A707}" dt="2025-05-20T14:28:55.376" v="9286" actId="1076"/>
          <ac:picMkLst>
            <pc:docMk/>
            <pc:sldMk cId="613411466" sldId="264"/>
            <ac:picMk id="3" creationId="{FFFA6A78-D61C-87F2-4D9C-87E1070104BF}"/>
          </ac:picMkLst>
        </pc:picChg>
        <pc:picChg chg="add mod">
          <ac:chgData name="Valentina Bertei" userId="4d745ff1-b6c3-40e8-8e8c-966436586ab0" providerId="ADAL" clId="{3108153D-EB7A-44F1-AA36-545140F6A707}" dt="2025-05-17T10:46:16.654" v="1646" actId="1076"/>
          <ac:picMkLst>
            <pc:docMk/>
            <pc:sldMk cId="613411466" sldId="264"/>
            <ac:picMk id="4" creationId="{A5F1F71F-AB87-BA10-FD8F-B2F538782027}"/>
          </ac:picMkLst>
        </pc:picChg>
        <pc:picChg chg="add mod ord topLvl">
          <ac:chgData name="Valentina Bertei" userId="4d745ff1-b6c3-40e8-8e8c-966436586ab0" providerId="ADAL" clId="{3108153D-EB7A-44F1-AA36-545140F6A707}" dt="2025-05-19T13:11:01.832" v="8245" actId="1076"/>
          <ac:picMkLst>
            <pc:docMk/>
            <pc:sldMk cId="613411466" sldId="264"/>
            <ac:picMk id="7" creationId="{EE70A99E-3796-14D5-3133-89543EE1873B}"/>
          </ac:picMkLst>
        </pc:picChg>
        <pc:picChg chg="add mod">
          <ac:chgData name="Valentina Bertei" userId="4d745ff1-b6c3-40e8-8e8c-966436586ab0" providerId="ADAL" clId="{3108153D-EB7A-44F1-AA36-545140F6A707}" dt="2025-05-18T14:19:58.749" v="6650" actId="1076"/>
          <ac:picMkLst>
            <pc:docMk/>
            <pc:sldMk cId="613411466" sldId="264"/>
            <ac:picMk id="9" creationId="{377305E0-BD15-845B-7DEB-0F9DAD891882}"/>
          </ac:picMkLst>
        </pc:picChg>
        <pc:picChg chg="add mod">
          <ac:chgData name="Valentina Bertei" userId="4d745ff1-b6c3-40e8-8e8c-966436586ab0" providerId="ADAL" clId="{3108153D-EB7A-44F1-AA36-545140F6A707}" dt="2025-05-17T10:52:11.617" v="1722" actId="1076"/>
          <ac:picMkLst>
            <pc:docMk/>
            <pc:sldMk cId="613411466" sldId="264"/>
            <ac:picMk id="15" creationId="{88E756DD-5417-42D0-FBA9-C4FFAA6FB466}"/>
          </ac:picMkLst>
        </pc:picChg>
        <pc:picChg chg="add mod">
          <ac:chgData name="Valentina Bertei" userId="4d745ff1-b6c3-40e8-8e8c-966436586ab0" providerId="ADAL" clId="{3108153D-EB7A-44F1-AA36-545140F6A707}" dt="2025-05-17T10:58:17.040" v="1887" actId="1076"/>
          <ac:picMkLst>
            <pc:docMk/>
            <pc:sldMk cId="613411466" sldId="264"/>
            <ac:picMk id="17" creationId="{51BEC854-C6E4-E300-762A-426E5770480E}"/>
          </ac:picMkLst>
        </pc:picChg>
        <pc:picChg chg="add mod">
          <ac:chgData name="Valentina Bertei" userId="4d745ff1-b6c3-40e8-8e8c-966436586ab0" providerId="ADAL" clId="{3108153D-EB7A-44F1-AA36-545140F6A707}" dt="2025-05-17T10:57:57.041" v="1885" actId="1076"/>
          <ac:picMkLst>
            <pc:docMk/>
            <pc:sldMk cId="613411466" sldId="264"/>
            <ac:picMk id="18" creationId="{4AEB5208-9679-1B29-5E83-4ED38AF47A1F}"/>
          </ac:picMkLst>
        </pc:picChg>
        <pc:picChg chg="add mod">
          <ac:chgData name="Valentina Bertei" userId="4d745ff1-b6c3-40e8-8e8c-966436586ab0" providerId="ADAL" clId="{3108153D-EB7A-44F1-AA36-545140F6A707}" dt="2025-05-17T10:58:39.282" v="1889" actId="1076"/>
          <ac:picMkLst>
            <pc:docMk/>
            <pc:sldMk cId="613411466" sldId="264"/>
            <ac:picMk id="19" creationId="{2FD6A18B-14EA-CD4E-A91E-D5AA8FD84090}"/>
          </ac:picMkLst>
        </pc:picChg>
      </pc:sldChg>
      <pc:sldChg chg="addSp delSp modSp add mod modTransition modAnim">
        <pc:chgData name="Valentina Bertei" userId="4d745ff1-b6c3-40e8-8e8c-966436586ab0" providerId="ADAL" clId="{3108153D-EB7A-44F1-AA36-545140F6A707}" dt="2025-05-20T14:48:04.815" v="9343" actId="1076"/>
        <pc:sldMkLst>
          <pc:docMk/>
          <pc:sldMk cId="3690277363" sldId="265"/>
        </pc:sldMkLst>
        <pc:picChg chg="add mod">
          <ac:chgData name="Valentina Bertei" userId="4d745ff1-b6c3-40e8-8e8c-966436586ab0" providerId="ADAL" clId="{3108153D-EB7A-44F1-AA36-545140F6A707}" dt="2025-05-20T14:00:09.285" v="8733"/>
          <ac:picMkLst>
            <pc:docMk/>
            <pc:sldMk cId="3690277363" sldId="265"/>
            <ac:picMk id="4" creationId="{A0996AED-CB9F-2AFE-FA38-E71E2918E15A}"/>
          </ac:picMkLst>
        </pc:picChg>
        <pc:picChg chg="add del mod">
          <ac:chgData name="Valentina Bertei" userId="4d745ff1-b6c3-40e8-8e8c-966436586ab0" providerId="ADAL" clId="{3108153D-EB7A-44F1-AA36-545140F6A707}" dt="2025-05-20T13:59:20.258" v="8717" actId="478"/>
          <ac:picMkLst>
            <pc:docMk/>
            <pc:sldMk cId="3690277363" sldId="265"/>
            <ac:picMk id="8" creationId="{2232E343-17CF-B529-8689-F2B65E8DF528}"/>
          </ac:picMkLst>
        </pc:picChg>
        <pc:picChg chg="add del mod">
          <ac:chgData name="Valentina Bertei" userId="4d745ff1-b6c3-40e8-8e8c-966436586ab0" providerId="ADAL" clId="{3108153D-EB7A-44F1-AA36-545140F6A707}" dt="2025-05-20T14:25:31.554" v="9267" actId="478"/>
          <ac:picMkLst>
            <pc:docMk/>
            <pc:sldMk cId="3690277363" sldId="265"/>
            <ac:picMk id="10" creationId="{CC12515D-CA34-4956-8127-8A755D4D6C2D}"/>
          </ac:picMkLst>
        </pc:picChg>
        <pc:picChg chg="add mod">
          <ac:chgData name="Valentina Bertei" userId="4d745ff1-b6c3-40e8-8e8c-966436586ab0" providerId="ADAL" clId="{3108153D-EB7A-44F1-AA36-545140F6A707}" dt="2025-05-20T14:32:12.658" v="9305"/>
          <ac:picMkLst>
            <pc:docMk/>
            <pc:sldMk cId="3690277363" sldId="265"/>
            <ac:picMk id="15" creationId="{4A66DB66-994D-3E64-F5B6-FAB692300A70}"/>
          </ac:picMkLst>
        </pc:picChg>
        <pc:picChg chg="add mod">
          <ac:chgData name="Valentina Bertei" userId="4d745ff1-b6c3-40e8-8e8c-966436586ab0" providerId="ADAL" clId="{3108153D-EB7A-44F1-AA36-545140F6A707}" dt="2025-05-20T14:32:39.360" v="9306"/>
          <ac:picMkLst>
            <pc:docMk/>
            <pc:sldMk cId="3690277363" sldId="265"/>
            <ac:picMk id="19" creationId="{8B50BD5E-ACC8-E910-D08E-FF1ADE42D1E6}"/>
          </ac:picMkLst>
        </pc:picChg>
        <pc:picChg chg="add mod">
          <ac:chgData name="Valentina Bertei" userId="4d745ff1-b6c3-40e8-8e8c-966436586ab0" providerId="ADAL" clId="{3108153D-EB7A-44F1-AA36-545140F6A707}" dt="2025-05-20T14:32:46.603" v="9308"/>
          <ac:picMkLst>
            <pc:docMk/>
            <pc:sldMk cId="3690277363" sldId="265"/>
            <ac:picMk id="23" creationId="{94F8F52E-C176-D2B5-9840-AFD989FAEDA2}"/>
          </ac:picMkLst>
        </pc:picChg>
        <pc:picChg chg="add mod">
          <ac:chgData name="Valentina Bertei" userId="4d745ff1-b6c3-40e8-8e8c-966436586ab0" providerId="ADAL" clId="{3108153D-EB7A-44F1-AA36-545140F6A707}" dt="2025-05-20T14:33:03.904" v="9310"/>
          <ac:picMkLst>
            <pc:docMk/>
            <pc:sldMk cId="3690277363" sldId="265"/>
            <ac:picMk id="26" creationId="{41F211E5-6952-AF81-FE27-A3A6AF4C381B}"/>
          </ac:picMkLst>
        </pc:picChg>
        <pc:picChg chg="add mod">
          <ac:chgData name="Valentina Bertei" userId="4d745ff1-b6c3-40e8-8e8c-966436586ab0" providerId="ADAL" clId="{3108153D-EB7A-44F1-AA36-545140F6A707}" dt="2025-05-20T14:32:09.081" v="9304"/>
          <ac:picMkLst>
            <pc:docMk/>
            <pc:sldMk cId="3690277363" sldId="265"/>
            <ac:picMk id="27" creationId="{1CEC9D6B-45D6-517E-244A-5B92ED71941A}"/>
          </ac:picMkLst>
        </pc:picChg>
        <pc:picChg chg="add mod ord">
          <ac:chgData name="Valentina Bertei" userId="4d745ff1-b6c3-40e8-8e8c-966436586ab0" providerId="ADAL" clId="{3108153D-EB7A-44F1-AA36-545140F6A707}" dt="2025-05-20T14:48:04.815" v="9343" actId="1076"/>
          <ac:picMkLst>
            <pc:docMk/>
            <pc:sldMk cId="3690277363" sldId="265"/>
            <ac:picMk id="28" creationId="{CA921035-FE52-DF97-D901-0AAE223E6907}"/>
          </ac:picMkLst>
        </pc:picChg>
        <pc:picChg chg="add mod">
          <ac:chgData name="Valentina Bertei" userId="4d745ff1-b6c3-40e8-8e8c-966436586ab0" providerId="ADAL" clId="{3108153D-EB7A-44F1-AA36-545140F6A707}" dt="2025-05-20T14:32:42.967" v="9307"/>
          <ac:picMkLst>
            <pc:docMk/>
            <pc:sldMk cId="3690277363" sldId="265"/>
            <ac:picMk id="29" creationId="{1400A9FF-D98B-B4FC-2833-E84406906F88}"/>
          </ac:picMkLst>
        </pc:picChg>
        <pc:picChg chg="add mod">
          <ac:chgData name="Valentina Bertei" userId="4d745ff1-b6c3-40e8-8e8c-966436586ab0" providerId="ADAL" clId="{3108153D-EB7A-44F1-AA36-545140F6A707}" dt="2025-05-20T14:47:04.481" v="9341" actId="1076"/>
          <ac:picMkLst>
            <pc:docMk/>
            <pc:sldMk cId="3690277363" sldId="265"/>
            <ac:picMk id="30" creationId="{1195FB91-0DDF-6A80-1543-48F7D6FC174D}"/>
          </ac:picMkLst>
        </pc:picChg>
      </pc:sldChg>
      <pc:sldChg chg="addSp delSp modSp add mod setBg">
        <pc:chgData name="Valentina Bertei" userId="4d745ff1-b6c3-40e8-8e8c-966436586ab0" providerId="ADAL" clId="{3108153D-EB7A-44F1-AA36-545140F6A707}" dt="2025-05-20T14:24:38.993" v="9265" actId="1076"/>
        <pc:sldMkLst>
          <pc:docMk/>
          <pc:sldMk cId="3702808062" sldId="266"/>
        </pc:sldMkLst>
        <pc:picChg chg="add mod">
          <ac:chgData name="Valentina Bertei" userId="4d745ff1-b6c3-40e8-8e8c-966436586ab0" providerId="ADAL" clId="{3108153D-EB7A-44F1-AA36-545140F6A707}" dt="2025-05-20T14:24:24.859" v="9262" actId="14100"/>
          <ac:picMkLst>
            <pc:docMk/>
            <pc:sldMk cId="3702808062" sldId="266"/>
            <ac:picMk id="5" creationId="{2911061C-FA40-4E55-CAD7-E3CC6AFCE839}"/>
          </ac:picMkLst>
        </pc:picChg>
        <pc:picChg chg="add del mod">
          <ac:chgData name="Valentina Bertei" userId="4d745ff1-b6c3-40e8-8e8c-966436586ab0" providerId="ADAL" clId="{3108153D-EB7A-44F1-AA36-545140F6A707}" dt="2025-05-20T13:59:47.830" v="8726" actId="478"/>
          <ac:picMkLst>
            <pc:docMk/>
            <pc:sldMk cId="3702808062" sldId="266"/>
            <ac:picMk id="5" creationId="{85CA123E-CE4E-059F-8B2F-43FFC2AAECC2}"/>
          </ac:picMkLst>
        </pc:picChg>
        <pc:picChg chg="del">
          <ac:chgData name="Valentina Bertei" userId="4d745ff1-b6c3-40e8-8e8c-966436586ab0" providerId="ADAL" clId="{3108153D-EB7A-44F1-AA36-545140F6A707}" dt="2025-05-20T13:59:58.260" v="8728" actId="478"/>
          <ac:picMkLst>
            <pc:docMk/>
            <pc:sldMk cId="3702808062" sldId="266"/>
            <ac:picMk id="6" creationId="{CC7B40D4-58DA-3D8D-A47A-FF99A43B49FA}"/>
          </ac:picMkLst>
        </pc:picChg>
        <pc:picChg chg="mod">
          <ac:chgData name="Valentina Bertei" userId="4d745ff1-b6c3-40e8-8e8c-966436586ab0" providerId="ADAL" clId="{3108153D-EB7A-44F1-AA36-545140F6A707}" dt="2025-05-20T14:24:38.993" v="9265" actId="1076"/>
          <ac:picMkLst>
            <pc:docMk/>
            <pc:sldMk cId="3702808062" sldId="266"/>
            <ac:picMk id="12" creationId="{4A49794C-D5F7-95AF-ECFD-DC9C078BC2C2}"/>
          </ac:picMkLst>
        </pc:picChg>
        <pc:picChg chg="mod">
          <ac:chgData name="Valentina Bertei" userId="4d745ff1-b6c3-40e8-8e8c-966436586ab0" providerId="ADAL" clId="{3108153D-EB7A-44F1-AA36-545140F6A707}" dt="2025-05-20T14:13:25.268" v="8803" actId="1076"/>
          <ac:picMkLst>
            <pc:docMk/>
            <pc:sldMk cId="3702808062" sldId="266"/>
            <ac:picMk id="14" creationId="{A09E72FD-9CB4-5F84-2E31-9994FA0DE855}"/>
          </ac:picMkLst>
        </pc:picChg>
        <pc:picChg chg="mod">
          <ac:chgData name="Valentina Bertei" userId="4d745ff1-b6c3-40e8-8e8c-966436586ab0" providerId="ADAL" clId="{3108153D-EB7A-44F1-AA36-545140F6A707}" dt="2025-05-20T14:13:17.236" v="8802" actId="1076"/>
          <ac:picMkLst>
            <pc:docMk/>
            <pc:sldMk cId="3702808062" sldId="266"/>
            <ac:picMk id="17" creationId="{C2C84421-DF7F-8614-7E1D-CB720E19E5CB}"/>
          </ac:picMkLst>
        </pc:picChg>
        <pc:picChg chg="mod">
          <ac:chgData name="Valentina Bertei" userId="4d745ff1-b6c3-40e8-8e8c-966436586ab0" providerId="ADAL" clId="{3108153D-EB7A-44F1-AA36-545140F6A707}" dt="2025-05-20T14:13:03.162" v="8801" actId="1076"/>
          <ac:picMkLst>
            <pc:docMk/>
            <pc:sldMk cId="3702808062" sldId="266"/>
            <ac:picMk id="18" creationId="{5FFD1A60-56ED-FC5B-35F2-7C16A04AF274}"/>
          </ac:picMkLst>
        </pc:picChg>
        <pc:picChg chg="mod">
          <ac:chgData name="Valentina Bertei" userId="4d745ff1-b6c3-40e8-8e8c-966436586ab0" providerId="ADAL" clId="{3108153D-EB7A-44F1-AA36-545140F6A707}" dt="2025-05-20T14:12:50.792" v="8799" actId="1076"/>
          <ac:picMkLst>
            <pc:docMk/>
            <pc:sldMk cId="3702808062" sldId="266"/>
            <ac:picMk id="19" creationId="{C66882A7-A3C3-3E4C-1279-349F73B48E35}"/>
          </ac:picMkLst>
        </pc:picChg>
        <pc:picChg chg="add mod">
          <ac:chgData name="Valentina Bertei" userId="4d745ff1-b6c3-40e8-8e8c-966436586ab0" providerId="ADAL" clId="{3108153D-EB7A-44F1-AA36-545140F6A707}" dt="2025-05-20T13:59:53.648" v="8727" actId="1076"/>
          <ac:picMkLst>
            <pc:docMk/>
            <pc:sldMk cId="3702808062" sldId="266"/>
            <ac:picMk id="23" creationId="{14D3BEE2-AEF7-9078-B278-6C7365785B0C}"/>
          </ac:picMkLst>
        </pc:picChg>
        <pc:picChg chg="add del mod">
          <ac:chgData name="Valentina Bertei" userId="4d745ff1-b6c3-40e8-8e8c-966436586ab0" providerId="ADAL" clId="{3108153D-EB7A-44F1-AA36-545140F6A707}" dt="2025-05-20T14:17:38.031" v="8932" actId="478"/>
          <ac:picMkLst>
            <pc:docMk/>
            <pc:sldMk cId="3702808062" sldId="266"/>
            <ac:picMk id="28" creationId="{85473D54-7179-BD39-3428-6467253BA9F2}"/>
          </ac:picMkLst>
        </pc:picChg>
        <pc:picChg chg="add mod">
          <ac:chgData name="Valentina Bertei" userId="4d745ff1-b6c3-40e8-8e8c-966436586ab0" providerId="ADAL" clId="{3108153D-EB7A-44F1-AA36-545140F6A707}" dt="2025-05-20T14:24:35.331" v="9264" actId="1076"/>
          <ac:picMkLst>
            <pc:docMk/>
            <pc:sldMk cId="3702808062" sldId="266"/>
            <ac:picMk id="30" creationId="{5F56C750-28F0-94B8-9FEB-7E9E090D3334}"/>
          </ac:picMkLst>
        </pc:picChg>
        <pc:picChg chg="add mod">
          <ac:chgData name="Valentina Bertei" userId="4d745ff1-b6c3-40e8-8e8c-966436586ab0" providerId="ADAL" clId="{3108153D-EB7A-44F1-AA36-545140F6A707}" dt="2025-05-20T14:17:51.290" v="8936" actId="1076"/>
          <ac:picMkLst>
            <pc:docMk/>
            <pc:sldMk cId="3702808062" sldId="266"/>
            <ac:picMk id="32" creationId="{F49CAEB1-FFEA-8344-ACFA-60C24A2E8937}"/>
          </ac:picMkLst>
        </pc:picChg>
        <pc:picChg chg="add del mod">
          <ac:chgData name="Valentina Bertei" userId="4d745ff1-b6c3-40e8-8e8c-966436586ab0" providerId="ADAL" clId="{3108153D-EB7A-44F1-AA36-545140F6A707}" dt="2025-05-20T14:24:01.422" v="9257" actId="478"/>
          <ac:picMkLst>
            <pc:docMk/>
            <pc:sldMk cId="3702808062" sldId="266"/>
            <ac:picMk id="33" creationId="{3A722F42-FA50-E1B8-41D0-DCD4BB9E74EB}"/>
          </ac:picMkLst>
        </pc:picChg>
      </pc:sldChg>
      <pc:sldChg chg="addSp delSp modSp add del mod setBg">
        <pc:chgData name="Valentina Bertei" userId="4d745ff1-b6c3-40e8-8e8c-966436586ab0" providerId="ADAL" clId="{3108153D-EB7A-44F1-AA36-545140F6A707}" dt="2025-05-20T14:25:54.757" v="9269"/>
        <pc:sldMkLst>
          <pc:docMk/>
          <pc:sldMk cId="4110517040" sldId="267"/>
        </pc:sldMkLst>
        <pc:picChg chg="add mod">
          <ac:chgData name="Valentina Bertei" userId="4d745ff1-b6c3-40e8-8e8c-966436586ab0" providerId="ADAL" clId="{3108153D-EB7A-44F1-AA36-545140F6A707}" dt="2025-05-20T14:01:22.450" v="8735"/>
          <ac:picMkLst>
            <pc:docMk/>
            <pc:sldMk cId="4110517040" sldId="267"/>
            <ac:picMk id="2" creationId="{0CA8FC08-0F4B-B27F-401F-917196EF79BB}"/>
          </ac:picMkLst>
        </pc:picChg>
        <pc:picChg chg="add mod">
          <ac:chgData name="Valentina Bertei" userId="4d745ff1-b6c3-40e8-8e8c-966436586ab0" providerId="ADAL" clId="{3108153D-EB7A-44F1-AA36-545140F6A707}" dt="2025-05-20T14:25:54.757" v="9269"/>
          <ac:picMkLst>
            <pc:docMk/>
            <pc:sldMk cId="4110517040" sldId="267"/>
            <ac:picMk id="5" creationId="{2BE4CED1-B71C-D8A1-7AB4-6D480E5BF58F}"/>
          </ac:picMkLst>
        </pc:picChg>
        <pc:picChg chg="add mod">
          <ac:chgData name="Valentina Bertei" userId="4d745ff1-b6c3-40e8-8e8c-966436586ab0" providerId="ADAL" clId="{3108153D-EB7A-44F1-AA36-545140F6A707}" dt="2025-05-20T14:25:54.757" v="9269"/>
          <ac:picMkLst>
            <pc:docMk/>
            <pc:sldMk cId="4110517040" sldId="267"/>
            <ac:picMk id="6" creationId="{123090D6-9E91-11CE-BCD6-1607777D8040}"/>
          </ac:picMkLst>
        </pc:picChg>
        <pc:picChg chg="add mod">
          <ac:chgData name="Valentina Bertei" userId="4d745ff1-b6c3-40e8-8e8c-966436586ab0" providerId="ADAL" clId="{3108153D-EB7A-44F1-AA36-545140F6A707}" dt="2025-05-20T14:25:54.757" v="9269"/>
          <ac:picMkLst>
            <pc:docMk/>
            <pc:sldMk cId="4110517040" sldId="267"/>
            <ac:picMk id="9" creationId="{9342A534-00DD-F48D-748C-641422F26C95}"/>
          </ac:picMkLst>
        </pc:picChg>
        <pc:picChg chg="add del mod">
          <ac:chgData name="Valentina Bertei" userId="4d745ff1-b6c3-40e8-8e8c-966436586ab0" providerId="ADAL" clId="{3108153D-EB7A-44F1-AA36-545140F6A707}" dt="2025-05-20T14:01:21.375" v="8734" actId="478"/>
          <ac:picMkLst>
            <pc:docMk/>
            <pc:sldMk cId="4110517040" sldId="267"/>
            <ac:picMk id="11" creationId="{87D977B3-A46F-0ACC-23C1-67FA035053AF}"/>
          </ac:picMkLst>
        </pc:picChg>
        <pc:picChg chg="add mod">
          <ac:chgData name="Valentina Bertei" userId="4d745ff1-b6c3-40e8-8e8c-966436586ab0" providerId="ADAL" clId="{3108153D-EB7A-44F1-AA36-545140F6A707}" dt="2025-05-20T14:25:54.757" v="9269"/>
          <ac:picMkLst>
            <pc:docMk/>
            <pc:sldMk cId="4110517040" sldId="267"/>
            <ac:picMk id="12" creationId="{FB2D813F-F1AB-2590-977E-05FF3E6D0AC5}"/>
          </ac:picMkLst>
        </pc:picChg>
        <pc:picChg chg="add mod">
          <ac:chgData name="Valentina Bertei" userId="4d745ff1-b6c3-40e8-8e8c-966436586ab0" providerId="ADAL" clId="{3108153D-EB7A-44F1-AA36-545140F6A707}" dt="2025-05-20T14:25:54.757" v="9269"/>
          <ac:picMkLst>
            <pc:docMk/>
            <pc:sldMk cId="4110517040" sldId="267"/>
            <ac:picMk id="13" creationId="{D3A62E71-BCFC-0143-45AF-BFBB06446CB6}"/>
          </ac:picMkLst>
        </pc:picChg>
        <pc:picChg chg="add mod">
          <ac:chgData name="Valentina Bertei" userId="4d745ff1-b6c3-40e8-8e8c-966436586ab0" providerId="ADAL" clId="{3108153D-EB7A-44F1-AA36-545140F6A707}" dt="2025-05-20T14:25:54.757" v="9269"/>
          <ac:picMkLst>
            <pc:docMk/>
            <pc:sldMk cId="4110517040" sldId="267"/>
            <ac:picMk id="15" creationId="{18BD9F76-6C2A-E1EA-44BE-60403D3289D3}"/>
          </ac:picMkLst>
        </pc:picChg>
        <pc:picChg chg="add mod">
          <ac:chgData name="Valentina Bertei" userId="4d745ff1-b6c3-40e8-8e8c-966436586ab0" providerId="ADAL" clId="{3108153D-EB7A-44F1-AA36-545140F6A707}" dt="2025-05-20T14:25:54.757" v="9269"/>
          <ac:picMkLst>
            <pc:docMk/>
            <pc:sldMk cId="4110517040" sldId="267"/>
            <ac:picMk id="17" creationId="{E6A38F0B-C8C8-470C-D28F-A24DFE3E4BD7}"/>
          </ac:picMkLst>
        </pc:picChg>
        <pc:picChg chg="add mod">
          <ac:chgData name="Valentina Bertei" userId="4d745ff1-b6c3-40e8-8e8c-966436586ab0" providerId="ADAL" clId="{3108153D-EB7A-44F1-AA36-545140F6A707}" dt="2025-05-20T14:25:54.757" v="9269"/>
          <ac:picMkLst>
            <pc:docMk/>
            <pc:sldMk cId="4110517040" sldId="267"/>
            <ac:picMk id="22" creationId="{EC1A233E-69FA-8859-F5AC-20F989EE1FA4}"/>
          </ac:picMkLst>
        </pc:picChg>
      </pc:sldChg>
      <pc:sldChg chg="addSp modSp del mod setBg">
        <pc:chgData name="Valentina Bertei" userId="4d745ff1-b6c3-40e8-8e8c-966436586ab0" providerId="ADAL" clId="{3108153D-EB7A-44F1-AA36-545140F6A707}" dt="2025-05-17T22:17:56.675" v="4494" actId="47"/>
        <pc:sldMkLst>
          <pc:docMk/>
          <pc:sldMk cId="595350390" sldId="268"/>
        </pc:sldMkLst>
      </pc:sldChg>
      <pc:sldChg chg="addSp modSp mod setBg">
        <pc:chgData name="Valentina Bertei" userId="4d745ff1-b6c3-40e8-8e8c-966436586ab0" providerId="ADAL" clId="{3108153D-EB7A-44F1-AA36-545140F6A707}" dt="2025-05-20T14:54:45.596" v="9364"/>
        <pc:sldMkLst>
          <pc:docMk/>
          <pc:sldMk cId="3872963996" sldId="269"/>
        </pc:sldMkLst>
      </pc:sldChg>
      <pc:sldChg chg="addSp delSp modSp mod ord modTransition setBg">
        <pc:chgData name="Valentina Bertei" userId="4d745ff1-b6c3-40e8-8e8c-966436586ab0" providerId="ADAL" clId="{3108153D-EB7A-44F1-AA36-545140F6A707}" dt="2025-05-20T14:26:17.428" v="9272" actId="478"/>
        <pc:sldMkLst>
          <pc:docMk/>
          <pc:sldMk cId="162409923" sldId="270"/>
        </pc:sldMkLst>
        <pc:spChg chg="del">
          <ac:chgData name="Valentina Bertei" userId="4d745ff1-b6c3-40e8-8e8c-966436586ab0" providerId="ADAL" clId="{3108153D-EB7A-44F1-AA36-545140F6A707}" dt="2025-05-20T10:41:04.473" v="8340" actId="478"/>
          <ac:spMkLst>
            <pc:docMk/>
            <pc:sldMk cId="162409923" sldId="270"/>
            <ac:spMk id="5" creationId="{21245F1D-3A38-E2D4-D45B-BADBBB8C6201}"/>
          </ac:spMkLst>
        </pc:spChg>
        <pc:picChg chg="add mod modCrop">
          <ac:chgData name="Valentina Bertei" userId="4d745ff1-b6c3-40e8-8e8c-966436586ab0" providerId="ADAL" clId="{3108153D-EB7A-44F1-AA36-545140F6A707}" dt="2025-05-20T10:54:31.109" v="8349" actId="732"/>
          <ac:picMkLst>
            <pc:docMk/>
            <pc:sldMk cId="162409923" sldId="270"/>
            <ac:picMk id="2" creationId="{B831C782-9836-1C9B-D4D3-31FDB3DCFC6D}"/>
          </ac:picMkLst>
        </pc:picChg>
        <pc:picChg chg="add mod ord modCrop">
          <ac:chgData name="Valentina Bertei" userId="4d745ff1-b6c3-40e8-8e8c-966436586ab0" providerId="ADAL" clId="{3108153D-EB7A-44F1-AA36-545140F6A707}" dt="2025-05-20T10:56:49.051" v="8374" actId="1076"/>
          <ac:picMkLst>
            <pc:docMk/>
            <pc:sldMk cId="162409923" sldId="270"/>
            <ac:picMk id="6" creationId="{214E9D52-FCFD-7EB3-4CF4-A8BF7C0D0AF7}"/>
          </ac:picMkLst>
        </pc:picChg>
        <pc:picChg chg="ord">
          <ac:chgData name="Valentina Bertei" userId="4d745ff1-b6c3-40e8-8e8c-966436586ab0" providerId="ADAL" clId="{3108153D-EB7A-44F1-AA36-545140F6A707}" dt="2025-05-20T10:56:30.863" v="8372" actId="167"/>
          <ac:picMkLst>
            <pc:docMk/>
            <pc:sldMk cId="162409923" sldId="270"/>
            <ac:picMk id="7" creationId="{7CF58BFD-B508-EF73-B7A0-9618236479FB}"/>
          </ac:picMkLst>
        </pc:picChg>
        <pc:picChg chg="add mod ord">
          <ac:chgData name="Valentina Bertei" userId="4d745ff1-b6c3-40e8-8e8c-966436586ab0" providerId="ADAL" clId="{3108153D-EB7A-44F1-AA36-545140F6A707}" dt="2025-05-20T10:56:49.051" v="8374" actId="1076"/>
          <ac:picMkLst>
            <pc:docMk/>
            <pc:sldMk cId="162409923" sldId="270"/>
            <ac:picMk id="8" creationId="{E2E41F69-8598-B355-3139-0783A02A44D3}"/>
          </ac:picMkLst>
        </pc:picChg>
        <pc:picChg chg="add mod">
          <ac:chgData name="Valentina Bertei" userId="4d745ff1-b6c3-40e8-8e8c-966436586ab0" providerId="ADAL" clId="{3108153D-EB7A-44F1-AA36-545140F6A707}" dt="2025-05-20T10:41:11.598" v="8342" actId="1076"/>
          <ac:picMkLst>
            <pc:docMk/>
            <pc:sldMk cId="162409923" sldId="270"/>
            <ac:picMk id="9" creationId="{E0C6A6AE-25D1-092F-A0C9-963123BB86F3}"/>
          </ac:picMkLst>
        </pc:picChg>
        <pc:picChg chg="add mod">
          <ac:chgData name="Valentina Bertei" userId="4d745ff1-b6c3-40e8-8e8c-966436586ab0" providerId="ADAL" clId="{3108153D-EB7A-44F1-AA36-545140F6A707}" dt="2025-05-20T14:04:59.424" v="8760" actId="1038"/>
          <ac:picMkLst>
            <pc:docMk/>
            <pc:sldMk cId="162409923" sldId="270"/>
            <ac:picMk id="17" creationId="{32D5B992-8D9E-19AB-ADA6-C66F4E09DBC3}"/>
          </ac:picMkLst>
        </pc:picChg>
        <pc:picChg chg="add del mod">
          <ac:chgData name="Valentina Bertei" userId="4d745ff1-b6c3-40e8-8e8c-966436586ab0" providerId="ADAL" clId="{3108153D-EB7A-44F1-AA36-545140F6A707}" dt="2025-05-20T14:26:17.428" v="9272" actId="478"/>
          <ac:picMkLst>
            <pc:docMk/>
            <pc:sldMk cId="162409923" sldId="270"/>
            <ac:picMk id="30" creationId="{067F0BA6-61BE-6275-4E20-1A7EE4A4858E}"/>
          </ac:picMkLst>
        </pc:picChg>
        <pc:picChg chg="add del mod">
          <ac:chgData name="Valentina Bertei" userId="4d745ff1-b6c3-40e8-8e8c-966436586ab0" providerId="ADAL" clId="{3108153D-EB7A-44F1-AA36-545140F6A707}" dt="2025-05-20T14:26:17.428" v="9272" actId="478"/>
          <ac:picMkLst>
            <pc:docMk/>
            <pc:sldMk cId="162409923" sldId="270"/>
            <ac:picMk id="31" creationId="{1777A217-0B20-E13F-BC04-BF757558981E}"/>
          </ac:picMkLst>
        </pc:picChg>
        <pc:picChg chg="add del mod">
          <ac:chgData name="Valentina Bertei" userId="4d745ff1-b6c3-40e8-8e8c-966436586ab0" providerId="ADAL" clId="{3108153D-EB7A-44F1-AA36-545140F6A707}" dt="2025-05-20T14:26:17.428" v="9272" actId="478"/>
          <ac:picMkLst>
            <pc:docMk/>
            <pc:sldMk cId="162409923" sldId="270"/>
            <ac:picMk id="32" creationId="{CC4AB743-23D5-6979-105C-209A1D8ED65A}"/>
          </ac:picMkLst>
        </pc:picChg>
        <pc:picChg chg="add del mod">
          <ac:chgData name="Valentina Bertei" userId="4d745ff1-b6c3-40e8-8e8c-966436586ab0" providerId="ADAL" clId="{3108153D-EB7A-44F1-AA36-545140F6A707}" dt="2025-05-20T14:26:17.428" v="9272" actId="478"/>
          <ac:picMkLst>
            <pc:docMk/>
            <pc:sldMk cId="162409923" sldId="270"/>
            <ac:picMk id="33" creationId="{69F1D8CD-1CF8-587A-F3D0-895B9EFD5CAF}"/>
          </ac:picMkLst>
        </pc:picChg>
        <pc:picChg chg="add del mod">
          <ac:chgData name="Valentina Bertei" userId="4d745ff1-b6c3-40e8-8e8c-966436586ab0" providerId="ADAL" clId="{3108153D-EB7A-44F1-AA36-545140F6A707}" dt="2025-05-20T14:26:17.428" v="9272" actId="478"/>
          <ac:picMkLst>
            <pc:docMk/>
            <pc:sldMk cId="162409923" sldId="270"/>
            <ac:picMk id="34" creationId="{E0DF9FA0-FD3B-2C97-390A-C01ED6DD78BC}"/>
          </ac:picMkLst>
        </pc:picChg>
        <pc:picChg chg="add mod">
          <ac:chgData name="Valentina Bertei" userId="4d745ff1-b6c3-40e8-8e8c-966436586ab0" providerId="ADAL" clId="{3108153D-EB7A-44F1-AA36-545140F6A707}" dt="2025-05-20T14:26:01.165" v="9271"/>
          <ac:picMkLst>
            <pc:docMk/>
            <pc:sldMk cId="162409923" sldId="270"/>
            <ac:picMk id="35" creationId="{4D3E7FC4-9F5F-FC87-11A5-58BFD0AC23ED}"/>
          </ac:picMkLst>
        </pc:picChg>
        <pc:picChg chg="add del mod">
          <ac:chgData name="Valentina Bertei" userId="4d745ff1-b6c3-40e8-8e8c-966436586ab0" providerId="ADAL" clId="{3108153D-EB7A-44F1-AA36-545140F6A707}" dt="2025-05-20T14:26:17.428" v="9272" actId="478"/>
          <ac:picMkLst>
            <pc:docMk/>
            <pc:sldMk cId="162409923" sldId="270"/>
            <ac:picMk id="36" creationId="{A0CBFA6B-FC82-33D7-0FE3-0FCB4595446E}"/>
          </ac:picMkLst>
        </pc:picChg>
        <pc:picChg chg="add del mod">
          <ac:chgData name="Valentina Bertei" userId="4d745ff1-b6c3-40e8-8e8c-966436586ab0" providerId="ADAL" clId="{3108153D-EB7A-44F1-AA36-545140F6A707}" dt="2025-05-20T14:26:17.428" v="9272" actId="478"/>
          <ac:picMkLst>
            <pc:docMk/>
            <pc:sldMk cId="162409923" sldId="270"/>
            <ac:picMk id="37" creationId="{B05A5EEC-0C22-EC94-B9C2-3A8C632000DB}"/>
          </ac:picMkLst>
        </pc:picChg>
      </pc:sldChg>
      <pc:sldChg chg="addSp delSp modSp mod setBg">
        <pc:chgData name="Valentina Bertei" userId="4d745ff1-b6c3-40e8-8e8c-966436586ab0" providerId="ADAL" clId="{3108153D-EB7A-44F1-AA36-545140F6A707}" dt="2025-05-20T16:45:26.419" v="10042" actId="121"/>
        <pc:sldMkLst>
          <pc:docMk/>
          <pc:sldMk cId="2790134750" sldId="271"/>
        </pc:sldMkLst>
        <pc:spChg chg="mod">
          <ac:chgData name="Valentina Bertei" userId="4d745ff1-b6c3-40e8-8e8c-966436586ab0" providerId="ADAL" clId="{3108153D-EB7A-44F1-AA36-545140F6A707}" dt="2025-05-20T16:45:26.419" v="10042" actId="121"/>
          <ac:spMkLst>
            <pc:docMk/>
            <pc:sldMk cId="2790134750" sldId="271"/>
            <ac:spMk id="25" creationId="{650E43C5-4DB8-8B1C-B4DA-C24AA24763AF}"/>
          </ac:spMkLst>
        </pc:spChg>
      </pc:sldChg>
      <pc:sldChg chg="addSp delSp modSp mod setBg">
        <pc:chgData name="Valentina Bertei" userId="4d745ff1-b6c3-40e8-8e8c-966436586ab0" providerId="ADAL" clId="{3108153D-EB7A-44F1-AA36-545140F6A707}" dt="2025-05-20T17:07:04.312" v="10189" actId="1076"/>
        <pc:sldMkLst>
          <pc:docMk/>
          <pc:sldMk cId="1476813084" sldId="272"/>
        </pc:sldMkLst>
        <pc:spChg chg="add del mod">
          <ac:chgData name="Valentina Bertei" userId="4d745ff1-b6c3-40e8-8e8c-966436586ab0" providerId="ADAL" clId="{3108153D-EB7A-44F1-AA36-545140F6A707}" dt="2025-05-20T15:59:20.086" v="9705" actId="478"/>
          <ac:spMkLst>
            <pc:docMk/>
            <pc:sldMk cId="1476813084" sldId="272"/>
            <ac:spMk id="2" creationId="{3021E413-56C3-F049-BAD9-C29D31FBC805}"/>
          </ac:spMkLst>
        </pc:spChg>
        <pc:spChg chg="mod">
          <ac:chgData name="Valentina Bertei" userId="4d745ff1-b6c3-40e8-8e8c-966436586ab0" providerId="ADAL" clId="{3108153D-EB7A-44F1-AA36-545140F6A707}" dt="2025-05-18T20:51:35.058" v="6799" actId="20577"/>
          <ac:spMkLst>
            <pc:docMk/>
            <pc:sldMk cId="1476813084" sldId="272"/>
            <ac:spMk id="3" creationId="{DFB09EBD-DEE4-DED1-4634-35D4106DB240}"/>
          </ac:spMkLst>
        </pc:spChg>
        <pc:spChg chg="add del mod">
          <ac:chgData name="Valentina Bertei" userId="4d745ff1-b6c3-40e8-8e8c-966436586ab0" providerId="ADAL" clId="{3108153D-EB7A-44F1-AA36-545140F6A707}" dt="2025-05-20T16:42:19.584" v="10037" actId="478"/>
          <ac:spMkLst>
            <pc:docMk/>
            <pc:sldMk cId="1476813084" sldId="272"/>
            <ac:spMk id="17" creationId="{9C3A2D1D-7838-0BBF-EB19-7CF5B0AC4CF4}"/>
          </ac:spMkLst>
        </pc:spChg>
        <pc:spChg chg="add mod topLvl">
          <ac:chgData name="Valentina Bertei" userId="4d745ff1-b6c3-40e8-8e8c-966436586ab0" providerId="ADAL" clId="{3108153D-EB7A-44F1-AA36-545140F6A707}" dt="2025-05-20T17:06:15.392" v="10181" actId="165"/>
          <ac:spMkLst>
            <pc:docMk/>
            <pc:sldMk cId="1476813084" sldId="272"/>
            <ac:spMk id="18" creationId="{BAEBF7CA-0A5F-6176-624D-92374752AA50}"/>
          </ac:spMkLst>
        </pc:spChg>
        <pc:spChg chg="add mod topLvl">
          <ac:chgData name="Valentina Bertei" userId="4d745ff1-b6c3-40e8-8e8c-966436586ab0" providerId="ADAL" clId="{3108153D-EB7A-44F1-AA36-545140F6A707}" dt="2025-05-20T17:06:15.392" v="10181" actId="165"/>
          <ac:spMkLst>
            <pc:docMk/>
            <pc:sldMk cId="1476813084" sldId="272"/>
            <ac:spMk id="23" creationId="{F349C3B7-798E-774A-F52B-DD80FCD19CFF}"/>
          </ac:spMkLst>
        </pc:spChg>
        <pc:spChg chg="add mod">
          <ac:chgData name="Valentina Bertei" userId="4d745ff1-b6c3-40e8-8e8c-966436586ab0" providerId="ADAL" clId="{3108153D-EB7A-44F1-AA36-545140F6A707}" dt="2025-05-20T17:07:04.312" v="10189" actId="1076"/>
          <ac:spMkLst>
            <pc:docMk/>
            <pc:sldMk cId="1476813084" sldId="272"/>
            <ac:spMk id="24" creationId="{A968467E-116C-4ACF-1865-7E359C092F88}"/>
          </ac:spMkLst>
        </pc:spChg>
        <pc:spChg chg="add mod">
          <ac:chgData name="Valentina Bertei" userId="4d745ff1-b6c3-40e8-8e8c-966436586ab0" providerId="ADAL" clId="{3108153D-EB7A-44F1-AA36-545140F6A707}" dt="2025-05-20T17:07:04.312" v="10189" actId="1076"/>
          <ac:spMkLst>
            <pc:docMk/>
            <pc:sldMk cId="1476813084" sldId="272"/>
            <ac:spMk id="26" creationId="{C9E3528F-9BFA-D619-2413-B15DDFB2A773}"/>
          </ac:spMkLst>
        </pc:spChg>
        <pc:spChg chg="add del mod">
          <ac:chgData name="Valentina Bertei" userId="4d745ff1-b6c3-40e8-8e8c-966436586ab0" providerId="ADAL" clId="{3108153D-EB7A-44F1-AA36-545140F6A707}" dt="2025-05-20T16:12:43.178" v="9897" actId="478"/>
          <ac:spMkLst>
            <pc:docMk/>
            <pc:sldMk cId="1476813084" sldId="272"/>
            <ac:spMk id="27" creationId="{57D23FE8-86C7-A2D1-0271-2D6246569D96}"/>
          </ac:spMkLst>
        </pc:spChg>
        <pc:spChg chg="add mod ord topLvl">
          <ac:chgData name="Valentina Bertei" userId="4d745ff1-b6c3-40e8-8e8c-966436586ab0" providerId="ADAL" clId="{3108153D-EB7A-44F1-AA36-545140F6A707}" dt="2025-05-20T16:38:25.116" v="10033" actId="164"/>
          <ac:spMkLst>
            <pc:docMk/>
            <pc:sldMk cId="1476813084" sldId="272"/>
            <ac:spMk id="29" creationId="{81AE6F4F-E810-97A7-1438-B557D33A2C7D}"/>
          </ac:spMkLst>
        </pc:spChg>
        <pc:spChg chg="add del mod">
          <ac:chgData name="Valentina Bertei" userId="4d745ff1-b6c3-40e8-8e8c-966436586ab0" providerId="ADAL" clId="{3108153D-EB7A-44F1-AA36-545140F6A707}" dt="2025-05-20T16:12:28.592" v="9894" actId="478"/>
          <ac:spMkLst>
            <pc:docMk/>
            <pc:sldMk cId="1476813084" sldId="272"/>
            <ac:spMk id="30" creationId="{BF74D6DC-8173-95FD-F73D-87C66B452050}"/>
          </ac:spMkLst>
        </pc:spChg>
        <pc:spChg chg="add mod ord topLvl">
          <ac:chgData name="Valentina Bertei" userId="4d745ff1-b6c3-40e8-8e8c-966436586ab0" providerId="ADAL" clId="{3108153D-EB7A-44F1-AA36-545140F6A707}" dt="2025-05-20T17:05:38.008" v="10176" actId="165"/>
          <ac:spMkLst>
            <pc:docMk/>
            <pc:sldMk cId="1476813084" sldId="272"/>
            <ac:spMk id="32" creationId="{CAB001BE-1052-ABCF-2696-D519E751AA43}"/>
          </ac:spMkLst>
        </pc:spChg>
        <pc:spChg chg="add mod ord topLvl">
          <ac:chgData name="Valentina Bertei" userId="4d745ff1-b6c3-40e8-8e8c-966436586ab0" providerId="ADAL" clId="{3108153D-EB7A-44F1-AA36-545140F6A707}" dt="2025-05-20T17:05:38.008" v="10176" actId="165"/>
          <ac:spMkLst>
            <pc:docMk/>
            <pc:sldMk cId="1476813084" sldId="272"/>
            <ac:spMk id="33" creationId="{A3A2A478-D8BF-E054-CD92-18F81F06312F}"/>
          </ac:spMkLst>
        </pc:spChg>
        <pc:spChg chg="add mod ord topLvl">
          <ac:chgData name="Valentina Bertei" userId="4d745ff1-b6c3-40e8-8e8c-966436586ab0" providerId="ADAL" clId="{3108153D-EB7A-44F1-AA36-545140F6A707}" dt="2025-05-20T17:02:51.224" v="10157" actId="1076"/>
          <ac:spMkLst>
            <pc:docMk/>
            <pc:sldMk cId="1476813084" sldId="272"/>
            <ac:spMk id="34" creationId="{77956229-502A-8A5C-33FF-58ED02DE2750}"/>
          </ac:spMkLst>
        </pc:spChg>
        <pc:spChg chg="add del mod">
          <ac:chgData name="Valentina Bertei" userId="4d745ff1-b6c3-40e8-8e8c-966436586ab0" providerId="ADAL" clId="{3108153D-EB7A-44F1-AA36-545140F6A707}" dt="2025-05-20T16:53:01.479" v="10098" actId="478"/>
          <ac:spMkLst>
            <pc:docMk/>
            <pc:sldMk cId="1476813084" sldId="272"/>
            <ac:spMk id="39" creationId="{2DD9A41F-41F3-D78A-28E8-89F7BB962C62}"/>
          </ac:spMkLst>
        </pc:spChg>
        <pc:spChg chg="add del mod">
          <ac:chgData name="Valentina Bertei" userId="4d745ff1-b6c3-40e8-8e8c-966436586ab0" providerId="ADAL" clId="{3108153D-EB7A-44F1-AA36-545140F6A707}" dt="2025-05-20T16:57:36.651" v="10121" actId="478"/>
          <ac:spMkLst>
            <pc:docMk/>
            <pc:sldMk cId="1476813084" sldId="272"/>
            <ac:spMk id="40" creationId="{02CDBC45-BF0E-0455-73D7-A120A6D27BAB}"/>
          </ac:spMkLst>
        </pc:spChg>
        <pc:spChg chg="add del mod">
          <ac:chgData name="Valentina Bertei" userId="4d745ff1-b6c3-40e8-8e8c-966436586ab0" providerId="ADAL" clId="{3108153D-EB7A-44F1-AA36-545140F6A707}" dt="2025-05-20T16:58:29.852" v="10128" actId="478"/>
          <ac:spMkLst>
            <pc:docMk/>
            <pc:sldMk cId="1476813084" sldId="272"/>
            <ac:spMk id="41" creationId="{2C60E537-77BD-B049-7321-888A41FF1E9F}"/>
          </ac:spMkLst>
        </pc:spChg>
        <pc:spChg chg="add del">
          <ac:chgData name="Valentina Bertei" userId="4d745ff1-b6c3-40e8-8e8c-966436586ab0" providerId="ADAL" clId="{3108153D-EB7A-44F1-AA36-545140F6A707}" dt="2025-05-20T16:27:33.434" v="9973" actId="478"/>
          <ac:spMkLst>
            <pc:docMk/>
            <pc:sldMk cId="1476813084" sldId="272"/>
            <ac:spMk id="42" creationId="{216F5BF5-1CBD-B849-934F-3847CD8F8B43}"/>
          </ac:spMkLst>
        </pc:spChg>
        <pc:spChg chg="add mod">
          <ac:chgData name="Valentina Bertei" userId="4d745ff1-b6c3-40e8-8e8c-966436586ab0" providerId="ADAL" clId="{3108153D-EB7A-44F1-AA36-545140F6A707}" dt="2025-05-20T16:29:44.485" v="9987" actId="1076"/>
          <ac:spMkLst>
            <pc:docMk/>
            <pc:sldMk cId="1476813084" sldId="272"/>
            <ac:spMk id="43" creationId="{47B6B934-EEB7-69CB-5221-B263D127B422}"/>
          </ac:spMkLst>
        </pc:spChg>
        <pc:spChg chg="add del">
          <ac:chgData name="Valentina Bertei" userId="4d745ff1-b6c3-40e8-8e8c-966436586ab0" providerId="ADAL" clId="{3108153D-EB7A-44F1-AA36-545140F6A707}" dt="2025-05-20T16:32:42.692" v="10005" actId="478"/>
          <ac:spMkLst>
            <pc:docMk/>
            <pc:sldMk cId="1476813084" sldId="272"/>
            <ac:spMk id="46" creationId="{D7052DA9-4796-7B8B-92AD-14B8BF76D7D7}"/>
          </ac:spMkLst>
        </pc:spChg>
        <pc:spChg chg="add del mod">
          <ac:chgData name="Valentina Bertei" userId="4d745ff1-b6c3-40e8-8e8c-966436586ab0" providerId="ADAL" clId="{3108153D-EB7A-44F1-AA36-545140F6A707}" dt="2025-05-20T16:33:48.708" v="10008" actId="478"/>
          <ac:spMkLst>
            <pc:docMk/>
            <pc:sldMk cId="1476813084" sldId="272"/>
            <ac:spMk id="47" creationId="{A294FE05-7878-ADD8-ABBE-C576E6F238BB}"/>
          </ac:spMkLst>
        </pc:spChg>
        <pc:spChg chg="add del mod">
          <ac:chgData name="Valentina Bertei" userId="4d745ff1-b6c3-40e8-8e8c-966436586ab0" providerId="ADAL" clId="{3108153D-EB7A-44F1-AA36-545140F6A707}" dt="2025-05-20T16:35:23.688" v="10020" actId="478"/>
          <ac:spMkLst>
            <pc:docMk/>
            <pc:sldMk cId="1476813084" sldId="272"/>
            <ac:spMk id="53" creationId="{305B9595-FF14-C71E-B6BB-8B2497F35EAF}"/>
          </ac:spMkLst>
        </pc:spChg>
        <pc:spChg chg="add del">
          <ac:chgData name="Valentina Bertei" userId="4d745ff1-b6c3-40e8-8e8c-966436586ab0" providerId="ADAL" clId="{3108153D-EB7A-44F1-AA36-545140F6A707}" dt="2025-05-20T16:46:16.396" v="10044" actId="478"/>
          <ac:spMkLst>
            <pc:docMk/>
            <pc:sldMk cId="1476813084" sldId="272"/>
            <ac:spMk id="61" creationId="{3D1E26A1-FCBD-896D-87E2-F2199EDA492C}"/>
          </ac:spMkLst>
        </pc:spChg>
        <pc:spChg chg="add del mod">
          <ac:chgData name="Valentina Bertei" userId="4d745ff1-b6c3-40e8-8e8c-966436586ab0" providerId="ADAL" clId="{3108153D-EB7A-44F1-AA36-545140F6A707}" dt="2025-05-20T16:50:32.256" v="10069" actId="478"/>
          <ac:spMkLst>
            <pc:docMk/>
            <pc:sldMk cId="1476813084" sldId="272"/>
            <ac:spMk id="62" creationId="{FE03D5C2-D082-181B-2A2A-5638B7F539C3}"/>
          </ac:spMkLst>
        </pc:spChg>
        <pc:spChg chg="add mod">
          <ac:chgData name="Valentina Bertei" userId="4d745ff1-b6c3-40e8-8e8c-966436586ab0" providerId="ADAL" clId="{3108153D-EB7A-44F1-AA36-545140F6A707}" dt="2025-05-20T16:57:27.241" v="10118" actId="164"/>
          <ac:spMkLst>
            <pc:docMk/>
            <pc:sldMk cId="1476813084" sldId="272"/>
            <ac:spMk id="71" creationId="{2E4DFEF2-8084-31C1-3C98-86936F4DCADF}"/>
          </ac:spMkLst>
        </pc:spChg>
        <pc:spChg chg="add mod">
          <ac:chgData name="Valentina Bertei" userId="4d745ff1-b6c3-40e8-8e8c-966436586ab0" providerId="ADAL" clId="{3108153D-EB7A-44F1-AA36-545140F6A707}" dt="2025-05-20T16:57:27.241" v="10118" actId="164"/>
          <ac:spMkLst>
            <pc:docMk/>
            <pc:sldMk cId="1476813084" sldId="272"/>
            <ac:spMk id="72" creationId="{A1A94AD6-A414-87C8-E472-BBD463729FB3}"/>
          </ac:spMkLst>
        </pc:spChg>
        <pc:spChg chg="mod">
          <ac:chgData name="Valentina Bertei" userId="4d745ff1-b6c3-40e8-8e8c-966436586ab0" providerId="ADAL" clId="{3108153D-EB7A-44F1-AA36-545140F6A707}" dt="2025-05-20T16:57:30.228" v="10119"/>
          <ac:spMkLst>
            <pc:docMk/>
            <pc:sldMk cId="1476813084" sldId="272"/>
            <ac:spMk id="85" creationId="{C92085BE-703E-980C-7730-95CAAC038A96}"/>
          </ac:spMkLst>
        </pc:spChg>
        <pc:spChg chg="mod">
          <ac:chgData name="Valentina Bertei" userId="4d745ff1-b6c3-40e8-8e8c-966436586ab0" providerId="ADAL" clId="{3108153D-EB7A-44F1-AA36-545140F6A707}" dt="2025-05-20T16:57:30.228" v="10119"/>
          <ac:spMkLst>
            <pc:docMk/>
            <pc:sldMk cId="1476813084" sldId="272"/>
            <ac:spMk id="86" creationId="{72E1DC33-7451-BACA-4747-7F6361A97A47}"/>
          </ac:spMkLst>
        </pc:spChg>
        <pc:spChg chg="mod">
          <ac:chgData name="Valentina Bertei" userId="4d745ff1-b6c3-40e8-8e8c-966436586ab0" providerId="ADAL" clId="{3108153D-EB7A-44F1-AA36-545140F6A707}" dt="2025-05-20T16:58:33.654" v="10130"/>
          <ac:spMkLst>
            <pc:docMk/>
            <pc:sldMk cId="1476813084" sldId="272"/>
            <ac:spMk id="91" creationId="{9857B047-F857-0117-840A-C9F6DF3FE3A6}"/>
          </ac:spMkLst>
        </pc:spChg>
        <pc:spChg chg="mod">
          <ac:chgData name="Valentina Bertei" userId="4d745ff1-b6c3-40e8-8e8c-966436586ab0" providerId="ADAL" clId="{3108153D-EB7A-44F1-AA36-545140F6A707}" dt="2025-05-20T16:58:33.654" v="10130"/>
          <ac:spMkLst>
            <pc:docMk/>
            <pc:sldMk cId="1476813084" sldId="272"/>
            <ac:spMk id="92" creationId="{207E2715-5104-4537-80E7-E0848FB318DC}"/>
          </ac:spMkLst>
        </pc:spChg>
        <pc:spChg chg="mod">
          <ac:chgData name="Valentina Bertei" userId="4d745ff1-b6c3-40e8-8e8c-966436586ab0" providerId="ADAL" clId="{3108153D-EB7A-44F1-AA36-545140F6A707}" dt="2025-05-20T16:59:49.128" v="10140"/>
          <ac:spMkLst>
            <pc:docMk/>
            <pc:sldMk cId="1476813084" sldId="272"/>
            <ac:spMk id="97" creationId="{B7EB1179-B711-B21C-DC8A-37B0C6D31D93}"/>
          </ac:spMkLst>
        </pc:spChg>
        <pc:spChg chg="mod">
          <ac:chgData name="Valentina Bertei" userId="4d745ff1-b6c3-40e8-8e8c-966436586ab0" providerId="ADAL" clId="{3108153D-EB7A-44F1-AA36-545140F6A707}" dt="2025-05-20T16:59:49.128" v="10140"/>
          <ac:spMkLst>
            <pc:docMk/>
            <pc:sldMk cId="1476813084" sldId="272"/>
            <ac:spMk id="98" creationId="{2F88724D-944E-55F1-39C4-9FB8186F21AF}"/>
          </ac:spMkLst>
        </pc:spChg>
        <pc:spChg chg="mod">
          <ac:chgData name="Valentina Bertei" userId="4d745ff1-b6c3-40e8-8e8c-966436586ab0" providerId="ADAL" clId="{3108153D-EB7A-44F1-AA36-545140F6A707}" dt="2025-05-20T17:05:00.089" v="10172"/>
          <ac:spMkLst>
            <pc:docMk/>
            <pc:sldMk cId="1476813084" sldId="272"/>
            <ac:spMk id="103" creationId="{52F14BB1-6E3F-00E7-17C1-12FF0C9D6E60}"/>
          </ac:spMkLst>
        </pc:spChg>
        <pc:spChg chg="mod">
          <ac:chgData name="Valentina Bertei" userId="4d745ff1-b6c3-40e8-8e8c-966436586ab0" providerId="ADAL" clId="{3108153D-EB7A-44F1-AA36-545140F6A707}" dt="2025-05-20T17:05:00.089" v="10172"/>
          <ac:spMkLst>
            <pc:docMk/>
            <pc:sldMk cId="1476813084" sldId="272"/>
            <ac:spMk id="104" creationId="{922E419F-2485-25BD-58B6-4A94A9440AC1}"/>
          </ac:spMkLst>
        </pc:spChg>
        <pc:grpChg chg="add del mod ord">
          <ac:chgData name="Valentina Bertei" userId="4d745ff1-b6c3-40e8-8e8c-966436586ab0" providerId="ADAL" clId="{3108153D-EB7A-44F1-AA36-545140F6A707}" dt="2025-05-20T17:06:15.392" v="10181" actId="165"/>
          <ac:grpSpMkLst>
            <pc:docMk/>
            <pc:sldMk cId="1476813084" sldId="272"/>
            <ac:grpSpMk id="35" creationId="{FD19C586-FCE1-3B0E-07CD-F29BDB8EC841}"/>
          </ac:grpSpMkLst>
        </pc:grpChg>
        <pc:grpChg chg="add del mod">
          <ac:chgData name="Valentina Bertei" userId="4d745ff1-b6c3-40e8-8e8c-966436586ab0" providerId="ADAL" clId="{3108153D-EB7A-44F1-AA36-545140F6A707}" dt="2025-05-20T17:05:38.008" v="10176" actId="165"/>
          <ac:grpSpMkLst>
            <pc:docMk/>
            <pc:sldMk cId="1476813084" sldId="272"/>
            <ac:grpSpMk id="36" creationId="{36F15B70-B719-FB49-6725-C353F9DFF6E1}"/>
          </ac:grpSpMkLst>
        </pc:grpChg>
        <pc:grpChg chg="add mod">
          <ac:chgData name="Valentina Bertei" userId="4d745ff1-b6c3-40e8-8e8c-966436586ab0" providerId="ADAL" clId="{3108153D-EB7A-44F1-AA36-545140F6A707}" dt="2025-05-20T16:37:06.418" v="10023" actId="1076"/>
          <ac:grpSpMkLst>
            <pc:docMk/>
            <pc:sldMk cId="1476813084" sldId="272"/>
            <ac:grpSpMk id="37" creationId="{D99A974D-304F-10E5-CA8F-021626B2B865}"/>
          </ac:grpSpMkLst>
        </pc:grpChg>
        <pc:grpChg chg="add del mod">
          <ac:chgData name="Valentina Bertei" userId="4d745ff1-b6c3-40e8-8e8c-966436586ab0" providerId="ADAL" clId="{3108153D-EB7A-44F1-AA36-545140F6A707}" dt="2025-05-20T16:26:24.505" v="9963" actId="165"/>
          <ac:grpSpMkLst>
            <pc:docMk/>
            <pc:sldMk cId="1476813084" sldId="272"/>
            <ac:grpSpMk id="38" creationId="{CDE99FA7-B17E-3B1B-AE6B-87BBFDECD6C2}"/>
          </ac:grpSpMkLst>
        </pc:grpChg>
        <pc:grpChg chg="add mod">
          <ac:chgData name="Valentina Bertei" userId="4d745ff1-b6c3-40e8-8e8c-966436586ab0" providerId="ADAL" clId="{3108153D-EB7A-44F1-AA36-545140F6A707}" dt="2025-05-20T17:04:01.815" v="10162" actId="1076"/>
          <ac:grpSpMkLst>
            <pc:docMk/>
            <pc:sldMk cId="1476813084" sldId="272"/>
            <ac:grpSpMk id="57" creationId="{C13909E3-B963-902A-F118-AD361212B058}"/>
          </ac:grpSpMkLst>
        </pc:grpChg>
        <pc:grpChg chg="add mod">
          <ac:chgData name="Valentina Bertei" userId="4d745ff1-b6c3-40e8-8e8c-966436586ab0" providerId="ADAL" clId="{3108153D-EB7A-44F1-AA36-545140F6A707}" dt="2025-05-20T16:57:27.241" v="10118" actId="164"/>
          <ac:grpSpMkLst>
            <pc:docMk/>
            <pc:sldMk cId="1476813084" sldId="272"/>
            <ac:grpSpMk id="80" creationId="{FBBE04E7-9087-E071-F3C3-975F7C7D722D}"/>
          </ac:grpSpMkLst>
        </pc:grpChg>
        <pc:grpChg chg="add mod">
          <ac:chgData name="Valentina Bertei" userId="4d745ff1-b6c3-40e8-8e8c-966436586ab0" providerId="ADAL" clId="{3108153D-EB7A-44F1-AA36-545140F6A707}" dt="2025-05-20T16:58:24.524" v="10127" actId="1038"/>
          <ac:grpSpMkLst>
            <pc:docMk/>
            <pc:sldMk cId="1476813084" sldId="272"/>
            <ac:grpSpMk id="81" creationId="{A6F9AB83-5C5C-07CD-1671-2CE60F20408C}"/>
          </ac:grpSpMkLst>
        </pc:grpChg>
        <pc:grpChg chg="add del mod">
          <ac:chgData name="Valentina Bertei" userId="4d745ff1-b6c3-40e8-8e8c-966436586ab0" providerId="ADAL" clId="{3108153D-EB7A-44F1-AA36-545140F6A707}" dt="2025-05-20T16:59:23.960" v="10139" actId="478"/>
          <ac:grpSpMkLst>
            <pc:docMk/>
            <pc:sldMk cId="1476813084" sldId="272"/>
            <ac:grpSpMk id="87" creationId="{63CD0B7C-3BC3-172C-6FBD-16104E6D5485}"/>
          </ac:grpSpMkLst>
        </pc:grpChg>
        <pc:grpChg chg="add mod">
          <ac:chgData name="Valentina Bertei" userId="4d745ff1-b6c3-40e8-8e8c-966436586ab0" providerId="ADAL" clId="{3108153D-EB7A-44F1-AA36-545140F6A707}" dt="2025-05-20T17:05:03.282" v="10174" actId="1076"/>
          <ac:grpSpMkLst>
            <pc:docMk/>
            <pc:sldMk cId="1476813084" sldId="272"/>
            <ac:grpSpMk id="93" creationId="{70765212-D4D5-D472-3892-159626937417}"/>
          </ac:grpSpMkLst>
        </pc:grpChg>
        <pc:grpChg chg="add mod">
          <ac:chgData name="Valentina Bertei" userId="4d745ff1-b6c3-40e8-8e8c-966436586ab0" providerId="ADAL" clId="{3108153D-EB7A-44F1-AA36-545140F6A707}" dt="2025-05-20T17:05:25.169" v="10175" actId="1076"/>
          <ac:grpSpMkLst>
            <pc:docMk/>
            <pc:sldMk cId="1476813084" sldId="272"/>
            <ac:grpSpMk id="99" creationId="{3C4FCA5A-D71B-C85D-AE90-51C0782108FE}"/>
          </ac:grpSpMkLst>
        </pc:grpChg>
        <pc:picChg chg="mod">
          <ac:chgData name="Valentina Bertei" userId="4d745ff1-b6c3-40e8-8e8c-966436586ab0" providerId="ADAL" clId="{3108153D-EB7A-44F1-AA36-545140F6A707}" dt="2025-05-20T15:27:30.838" v="9590" actId="34135"/>
          <ac:picMkLst>
            <pc:docMk/>
            <pc:sldMk cId="1476813084" sldId="272"/>
            <ac:picMk id="7" creationId="{A5E5D0AC-FA4B-CD64-D90E-5B10360CD366}"/>
          </ac:picMkLst>
        </pc:picChg>
        <pc:picChg chg="add del mod">
          <ac:chgData name="Valentina Bertei" userId="4d745ff1-b6c3-40e8-8e8c-966436586ab0" providerId="ADAL" clId="{3108153D-EB7A-44F1-AA36-545140F6A707}" dt="2025-05-20T15:37:23.082" v="9630" actId="478"/>
          <ac:picMkLst>
            <pc:docMk/>
            <pc:sldMk cId="1476813084" sldId="272"/>
            <ac:picMk id="20" creationId="{57A5C69F-D64C-0EBC-4D91-13AF7DB50175}"/>
          </ac:picMkLst>
        </pc:picChg>
        <pc:picChg chg="add mod ord topLvl">
          <ac:chgData name="Valentina Bertei" userId="4d745ff1-b6c3-40e8-8e8c-966436586ab0" providerId="ADAL" clId="{3108153D-EB7A-44F1-AA36-545140F6A707}" dt="2025-05-20T17:06:25.399" v="10184" actId="1037"/>
          <ac:picMkLst>
            <pc:docMk/>
            <pc:sldMk cId="1476813084" sldId="272"/>
            <ac:picMk id="22" creationId="{3D2D2982-BD25-7B5C-4FF1-4A1A632EBBD3}"/>
          </ac:picMkLst>
        </pc:picChg>
        <pc:picChg chg="add mod">
          <ac:chgData name="Valentina Bertei" userId="4d745ff1-b6c3-40e8-8e8c-966436586ab0" providerId="ADAL" clId="{3108153D-EB7A-44F1-AA36-545140F6A707}" dt="2025-05-20T17:07:04.312" v="10189" actId="1076"/>
          <ac:picMkLst>
            <pc:docMk/>
            <pc:sldMk cId="1476813084" sldId="272"/>
            <ac:picMk id="25" creationId="{B1FB32A3-E5EC-71B2-632D-6A6FE305ACED}"/>
          </ac:picMkLst>
        </pc:picChg>
        <pc:picChg chg="add mod ord topLvl">
          <ac:chgData name="Valentina Bertei" userId="4d745ff1-b6c3-40e8-8e8c-966436586ab0" providerId="ADAL" clId="{3108153D-EB7A-44F1-AA36-545140F6A707}" dt="2025-05-20T16:38:25.116" v="10033" actId="164"/>
          <ac:picMkLst>
            <pc:docMk/>
            <pc:sldMk cId="1476813084" sldId="272"/>
            <ac:picMk id="28" creationId="{9357883F-8AB1-4209-9B3B-A47BA29CD5D5}"/>
          </ac:picMkLst>
        </pc:picChg>
        <pc:picChg chg="add mod ord topLvl">
          <ac:chgData name="Valentina Bertei" userId="4d745ff1-b6c3-40e8-8e8c-966436586ab0" providerId="ADAL" clId="{3108153D-EB7A-44F1-AA36-545140F6A707}" dt="2025-05-20T17:06:29.644" v="10186" actId="1037"/>
          <ac:picMkLst>
            <pc:docMk/>
            <pc:sldMk cId="1476813084" sldId="272"/>
            <ac:picMk id="31" creationId="{7672D500-04B6-95C7-22D4-2185609A9DCB}"/>
          </ac:picMkLst>
        </pc:picChg>
        <pc:picChg chg="add mod">
          <ac:chgData name="Valentina Bertei" userId="4d745ff1-b6c3-40e8-8e8c-966436586ab0" providerId="ADAL" clId="{3108153D-EB7A-44F1-AA36-545140F6A707}" dt="2025-05-20T16:32:24.298" v="10003" actId="1076"/>
          <ac:picMkLst>
            <pc:docMk/>
            <pc:sldMk cId="1476813084" sldId="272"/>
            <ac:picMk id="45" creationId="{36C1C9B8-0126-45E8-9D8C-E1BFC66593A9}"/>
          </ac:picMkLst>
        </pc:picChg>
        <pc:picChg chg="add mod modCrop">
          <ac:chgData name="Valentina Bertei" userId="4d745ff1-b6c3-40e8-8e8c-966436586ab0" providerId="ADAL" clId="{3108153D-EB7A-44F1-AA36-545140F6A707}" dt="2025-05-20T16:57:27.241" v="10118" actId="164"/>
          <ac:picMkLst>
            <pc:docMk/>
            <pc:sldMk cId="1476813084" sldId="272"/>
            <ac:picMk id="64" creationId="{472D89C6-769D-D929-404D-02733D067A8B}"/>
          </ac:picMkLst>
        </pc:picChg>
        <pc:picChg chg="mod">
          <ac:chgData name="Valentina Bertei" userId="4d745ff1-b6c3-40e8-8e8c-966436586ab0" providerId="ADAL" clId="{3108153D-EB7A-44F1-AA36-545140F6A707}" dt="2025-05-20T16:57:30.228" v="10119"/>
          <ac:picMkLst>
            <pc:docMk/>
            <pc:sldMk cId="1476813084" sldId="272"/>
            <ac:picMk id="83" creationId="{461A62D2-0619-C472-BA1F-89803CB6D1EE}"/>
          </ac:picMkLst>
        </pc:picChg>
        <pc:picChg chg="mod">
          <ac:chgData name="Valentina Bertei" userId="4d745ff1-b6c3-40e8-8e8c-966436586ab0" providerId="ADAL" clId="{3108153D-EB7A-44F1-AA36-545140F6A707}" dt="2025-05-20T16:58:33.654" v="10130"/>
          <ac:picMkLst>
            <pc:docMk/>
            <pc:sldMk cId="1476813084" sldId="272"/>
            <ac:picMk id="89" creationId="{02FE1B3B-36FD-1423-832D-93A0F76B701A}"/>
          </ac:picMkLst>
        </pc:picChg>
        <pc:picChg chg="mod">
          <ac:chgData name="Valentina Bertei" userId="4d745ff1-b6c3-40e8-8e8c-966436586ab0" providerId="ADAL" clId="{3108153D-EB7A-44F1-AA36-545140F6A707}" dt="2025-05-20T16:59:49.128" v="10140"/>
          <ac:picMkLst>
            <pc:docMk/>
            <pc:sldMk cId="1476813084" sldId="272"/>
            <ac:picMk id="95" creationId="{E833F475-FF34-5552-C5C8-198519F447E6}"/>
          </ac:picMkLst>
        </pc:picChg>
        <pc:picChg chg="mod">
          <ac:chgData name="Valentina Bertei" userId="4d745ff1-b6c3-40e8-8e8c-966436586ab0" providerId="ADAL" clId="{3108153D-EB7A-44F1-AA36-545140F6A707}" dt="2025-05-20T17:05:00.089" v="10172"/>
          <ac:picMkLst>
            <pc:docMk/>
            <pc:sldMk cId="1476813084" sldId="272"/>
            <ac:picMk id="101" creationId="{B5E328E2-604F-1F27-F5D7-570004574E3E}"/>
          </ac:picMkLst>
        </pc:picChg>
        <pc:cxnChg chg="add mod">
          <ac:chgData name="Valentina Bertei" userId="4d745ff1-b6c3-40e8-8e8c-966436586ab0" providerId="ADAL" clId="{3108153D-EB7A-44F1-AA36-545140F6A707}" dt="2025-05-20T15:35:38.345" v="9621" actId="208"/>
          <ac:cxnSpMkLst>
            <pc:docMk/>
            <pc:sldMk cId="1476813084" sldId="272"/>
            <ac:cxnSpMk id="16" creationId="{97171B68-9FF8-9EB5-4FB6-269AAC95EA66}"/>
          </ac:cxnSpMkLst>
        </pc:cxnChg>
        <pc:cxnChg chg="add mod">
          <ac:chgData name="Valentina Bertei" userId="4d745ff1-b6c3-40e8-8e8c-966436586ab0" providerId="ADAL" clId="{3108153D-EB7A-44F1-AA36-545140F6A707}" dt="2025-05-20T16:57:27.241" v="10118" actId="164"/>
          <ac:cxnSpMkLst>
            <pc:docMk/>
            <pc:sldMk cId="1476813084" sldId="272"/>
            <ac:cxnSpMk id="48" creationId="{314BE4AB-FE39-9147-CC40-A1941AC9E5BC}"/>
          </ac:cxnSpMkLst>
        </pc:cxnChg>
        <pc:cxnChg chg="add del mod">
          <ac:chgData name="Valentina Bertei" userId="4d745ff1-b6c3-40e8-8e8c-966436586ab0" providerId="ADAL" clId="{3108153D-EB7A-44F1-AA36-545140F6A707}" dt="2025-05-20T17:03:31.972" v="10160" actId="478"/>
          <ac:cxnSpMkLst>
            <pc:docMk/>
            <pc:sldMk cId="1476813084" sldId="272"/>
            <ac:cxnSpMk id="54" creationId="{E48870B3-B648-D0B3-A3E9-FBEAB7A789FA}"/>
          </ac:cxnSpMkLst>
        </pc:cxnChg>
        <pc:cxnChg chg="add del mod">
          <ac:chgData name="Valentina Bertei" userId="4d745ff1-b6c3-40e8-8e8c-966436586ab0" providerId="ADAL" clId="{3108153D-EB7A-44F1-AA36-545140F6A707}" dt="2025-05-20T16:57:38.720" v="10122" actId="478"/>
          <ac:cxnSpMkLst>
            <pc:docMk/>
            <pc:sldMk cId="1476813084" sldId="272"/>
            <ac:cxnSpMk id="55" creationId="{EF0E548F-7877-5E1C-F9C0-487345F80494}"/>
          </ac:cxnSpMkLst>
        </pc:cxnChg>
        <pc:cxnChg chg="add del mod">
          <ac:chgData name="Valentina Bertei" userId="4d745ff1-b6c3-40e8-8e8c-966436586ab0" providerId="ADAL" clId="{3108153D-EB7A-44F1-AA36-545140F6A707}" dt="2025-05-20T16:58:31.451" v="10129" actId="478"/>
          <ac:cxnSpMkLst>
            <pc:docMk/>
            <pc:sldMk cId="1476813084" sldId="272"/>
            <ac:cxnSpMk id="56" creationId="{24DD3593-CE66-32BD-D03B-89604F58F5FD}"/>
          </ac:cxnSpMkLst>
        </pc:cxnChg>
        <pc:cxnChg chg="add mod">
          <ac:chgData name="Valentina Bertei" userId="4d745ff1-b6c3-40e8-8e8c-966436586ab0" providerId="ADAL" clId="{3108153D-EB7A-44F1-AA36-545140F6A707}" dt="2025-05-20T16:57:27.241" v="10118" actId="164"/>
          <ac:cxnSpMkLst>
            <pc:docMk/>
            <pc:sldMk cId="1476813084" sldId="272"/>
            <ac:cxnSpMk id="67" creationId="{BFF3AECE-AB57-96C0-0A04-0B871020414D}"/>
          </ac:cxnSpMkLst>
        </pc:cxnChg>
        <pc:cxnChg chg="mod">
          <ac:chgData name="Valentina Bertei" userId="4d745ff1-b6c3-40e8-8e8c-966436586ab0" providerId="ADAL" clId="{3108153D-EB7A-44F1-AA36-545140F6A707}" dt="2025-05-20T16:57:30.228" v="10119"/>
          <ac:cxnSpMkLst>
            <pc:docMk/>
            <pc:sldMk cId="1476813084" sldId="272"/>
            <ac:cxnSpMk id="82" creationId="{00951026-E328-0941-5AE3-613E2CDE6FBD}"/>
          </ac:cxnSpMkLst>
        </pc:cxnChg>
        <pc:cxnChg chg="mod">
          <ac:chgData name="Valentina Bertei" userId="4d745ff1-b6c3-40e8-8e8c-966436586ab0" providerId="ADAL" clId="{3108153D-EB7A-44F1-AA36-545140F6A707}" dt="2025-05-20T16:57:30.228" v="10119"/>
          <ac:cxnSpMkLst>
            <pc:docMk/>
            <pc:sldMk cId="1476813084" sldId="272"/>
            <ac:cxnSpMk id="84" creationId="{E32BE645-9646-9AFE-1A6E-6424D9A28D3D}"/>
          </ac:cxnSpMkLst>
        </pc:cxnChg>
        <pc:cxnChg chg="mod">
          <ac:chgData name="Valentina Bertei" userId="4d745ff1-b6c3-40e8-8e8c-966436586ab0" providerId="ADAL" clId="{3108153D-EB7A-44F1-AA36-545140F6A707}" dt="2025-05-20T16:58:33.654" v="10130"/>
          <ac:cxnSpMkLst>
            <pc:docMk/>
            <pc:sldMk cId="1476813084" sldId="272"/>
            <ac:cxnSpMk id="88" creationId="{9E3B834F-AFAB-7C18-EB91-7C84CBCF4BD3}"/>
          </ac:cxnSpMkLst>
        </pc:cxnChg>
        <pc:cxnChg chg="mod">
          <ac:chgData name="Valentina Bertei" userId="4d745ff1-b6c3-40e8-8e8c-966436586ab0" providerId="ADAL" clId="{3108153D-EB7A-44F1-AA36-545140F6A707}" dt="2025-05-20T16:58:33.654" v="10130"/>
          <ac:cxnSpMkLst>
            <pc:docMk/>
            <pc:sldMk cId="1476813084" sldId="272"/>
            <ac:cxnSpMk id="90" creationId="{692DD8CC-0852-DE16-73F7-A0AC8A8BF7C2}"/>
          </ac:cxnSpMkLst>
        </pc:cxnChg>
        <pc:cxnChg chg="mod">
          <ac:chgData name="Valentina Bertei" userId="4d745ff1-b6c3-40e8-8e8c-966436586ab0" providerId="ADAL" clId="{3108153D-EB7A-44F1-AA36-545140F6A707}" dt="2025-05-20T16:59:49.128" v="10140"/>
          <ac:cxnSpMkLst>
            <pc:docMk/>
            <pc:sldMk cId="1476813084" sldId="272"/>
            <ac:cxnSpMk id="94" creationId="{A54ABCCA-E5E0-F9A7-E025-0ADED59DACCC}"/>
          </ac:cxnSpMkLst>
        </pc:cxnChg>
        <pc:cxnChg chg="mod">
          <ac:chgData name="Valentina Bertei" userId="4d745ff1-b6c3-40e8-8e8c-966436586ab0" providerId="ADAL" clId="{3108153D-EB7A-44F1-AA36-545140F6A707}" dt="2025-05-20T16:59:49.128" v="10140"/>
          <ac:cxnSpMkLst>
            <pc:docMk/>
            <pc:sldMk cId="1476813084" sldId="272"/>
            <ac:cxnSpMk id="96" creationId="{0AC5E485-A98E-40B6-8CFA-70988DE339A3}"/>
          </ac:cxnSpMkLst>
        </pc:cxnChg>
        <pc:cxnChg chg="mod">
          <ac:chgData name="Valentina Bertei" userId="4d745ff1-b6c3-40e8-8e8c-966436586ab0" providerId="ADAL" clId="{3108153D-EB7A-44F1-AA36-545140F6A707}" dt="2025-05-20T17:05:00.089" v="10172"/>
          <ac:cxnSpMkLst>
            <pc:docMk/>
            <pc:sldMk cId="1476813084" sldId="272"/>
            <ac:cxnSpMk id="100" creationId="{DA5F6C11-E010-80FF-3E75-31E00B557170}"/>
          </ac:cxnSpMkLst>
        </pc:cxnChg>
        <pc:cxnChg chg="mod">
          <ac:chgData name="Valentina Bertei" userId="4d745ff1-b6c3-40e8-8e8c-966436586ab0" providerId="ADAL" clId="{3108153D-EB7A-44F1-AA36-545140F6A707}" dt="2025-05-20T17:05:00.089" v="10172"/>
          <ac:cxnSpMkLst>
            <pc:docMk/>
            <pc:sldMk cId="1476813084" sldId="272"/>
            <ac:cxnSpMk id="102" creationId="{008535AE-EFD2-8D69-5D97-5A7B0131BE30}"/>
          </ac:cxnSpMkLst>
        </pc:cxnChg>
      </pc:sldChg>
      <pc:sldChg chg="addSp delSp modSp mod">
        <pc:chgData name="Valentina Bertei" userId="4d745ff1-b6c3-40e8-8e8c-966436586ab0" providerId="ADAL" clId="{3108153D-EB7A-44F1-AA36-545140F6A707}" dt="2025-05-16T12:54:03.865" v="881" actId="1076"/>
        <pc:sldMkLst>
          <pc:docMk/>
          <pc:sldMk cId="1386121525" sldId="273"/>
        </pc:sldMkLst>
      </pc:sldChg>
      <pc:sldChg chg="delSp del">
        <pc:chgData name="Valentina Bertei" userId="4d745ff1-b6c3-40e8-8e8c-966436586ab0" providerId="ADAL" clId="{3108153D-EB7A-44F1-AA36-545140F6A707}" dt="2025-05-19T09:05:11.346" v="8099" actId="2696"/>
        <pc:sldMkLst>
          <pc:docMk/>
          <pc:sldMk cId="2400843140" sldId="274"/>
        </pc:sldMkLst>
      </pc:sldChg>
      <pc:sldChg chg="addSp delSp modSp mod setBg">
        <pc:chgData name="Valentina Bertei" userId="4d745ff1-b6c3-40e8-8e8c-966436586ab0" providerId="ADAL" clId="{3108153D-EB7A-44F1-AA36-545140F6A707}" dt="2025-05-20T17:39:43.929" v="10367" actId="1076"/>
        <pc:sldMkLst>
          <pc:docMk/>
          <pc:sldMk cId="1746437722" sldId="275"/>
        </pc:sldMkLst>
        <pc:spChg chg="mod ord">
          <ac:chgData name="Valentina Bertei" userId="4d745ff1-b6c3-40e8-8e8c-966436586ab0" providerId="ADAL" clId="{3108153D-EB7A-44F1-AA36-545140F6A707}" dt="2025-05-20T17:32:41.154" v="10352" actId="1076"/>
          <ac:spMkLst>
            <pc:docMk/>
            <pc:sldMk cId="1746437722" sldId="275"/>
            <ac:spMk id="15" creationId="{3CDE3805-5410-AE28-6973-B563D9E0ABAE}"/>
          </ac:spMkLst>
        </pc:spChg>
        <pc:spChg chg="del mod">
          <ac:chgData name="Valentina Bertei" userId="4d745ff1-b6c3-40e8-8e8c-966436586ab0" providerId="ADAL" clId="{3108153D-EB7A-44F1-AA36-545140F6A707}" dt="2025-05-20T17:22:26.264" v="10281" actId="478"/>
          <ac:spMkLst>
            <pc:docMk/>
            <pc:sldMk cId="1746437722" sldId="275"/>
            <ac:spMk id="16" creationId="{F6FBFECA-46B1-2941-83C2-8A14BF5C3671}"/>
          </ac:spMkLst>
        </pc:spChg>
        <pc:spChg chg="del ord">
          <ac:chgData name="Valentina Bertei" userId="4d745ff1-b6c3-40e8-8e8c-966436586ab0" providerId="ADAL" clId="{3108153D-EB7A-44F1-AA36-545140F6A707}" dt="2025-05-20T17:19:42.262" v="10218" actId="478"/>
          <ac:spMkLst>
            <pc:docMk/>
            <pc:sldMk cId="1746437722" sldId="275"/>
            <ac:spMk id="17" creationId="{2E15BC57-C26A-237B-9613-E76B0077957E}"/>
          </ac:spMkLst>
        </pc:spChg>
        <pc:spChg chg="del mod ord">
          <ac:chgData name="Valentina Bertei" userId="4d745ff1-b6c3-40e8-8e8c-966436586ab0" providerId="ADAL" clId="{3108153D-EB7A-44F1-AA36-545140F6A707}" dt="2025-05-20T17:22:47.413" v="10286" actId="478"/>
          <ac:spMkLst>
            <pc:docMk/>
            <pc:sldMk cId="1746437722" sldId="275"/>
            <ac:spMk id="18" creationId="{0BCF2DBC-C443-846A-36CB-012A40A9FF40}"/>
          </ac:spMkLst>
        </pc:spChg>
        <pc:spChg chg="del mod ord">
          <ac:chgData name="Valentina Bertei" userId="4d745ff1-b6c3-40e8-8e8c-966436586ab0" providerId="ADAL" clId="{3108153D-EB7A-44F1-AA36-545140F6A707}" dt="2025-05-20T17:23:10.582" v="10292" actId="478"/>
          <ac:spMkLst>
            <pc:docMk/>
            <pc:sldMk cId="1746437722" sldId="275"/>
            <ac:spMk id="19" creationId="{51481CF1-CE9F-472B-323A-8BD51D1A2361}"/>
          </ac:spMkLst>
        </pc:spChg>
        <pc:spChg chg="del mod">
          <ac:chgData name="Valentina Bertei" userId="4d745ff1-b6c3-40e8-8e8c-966436586ab0" providerId="ADAL" clId="{3108153D-EB7A-44F1-AA36-545140F6A707}" dt="2025-05-20T17:21:28.071" v="10236" actId="478"/>
          <ac:spMkLst>
            <pc:docMk/>
            <pc:sldMk cId="1746437722" sldId="275"/>
            <ac:spMk id="20" creationId="{F792DDD5-A147-A237-DB96-67881BD9DD80}"/>
          </ac:spMkLst>
        </pc:spChg>
        <pc:spChg chg="mod ord">
          <ac:chgData name="Valentina Bertei" userId="4d745ff1-b6c3-40e8-8e8c-966436586ab0" providerId="ADAL" clId="{3108153D-EB7A-44F1-AA36-545140F6A707}" dt="2025-05-20T17:32:41.154" v="10352" actId="1076"/>
          <ac:spMkLst>
            <pc:docMk/>
            <pc:sldMk cId="1746437722" sldId="275"/>
            <ac:spMk id="21" creationId="{5E6532A6-7717-E96D-F627-22239C7B055F}"/>
          </ac:spMkLst>
        </pc:spChg>
        <pc:spChg chg="mod ord">
          <ac:chgData name="Valentina Bertei" userId="4d745ff1-b6c3-40e8-8e8c-966436586ab0" providerId="ADAL" clId="{3108153D-EB7A-44F1-AA36-545140F6A707}" dt="2025-05-20T17:39:43.929" v="10367" actId="1076"/>
          <ac:spMkLst>
            <pc:docMk/>
            <pc:sldMk cId="1746437722" sldId="275"/>
            <ac:spMk id="22" creationId="{4FA5064F-3414-6365-2569-6820AA5251FC}"/>
          </ac:spMkLst>
        </pc:spChg>
        <pc:spChg chg="mod ord">
          <ac:chgData name="Valentina Bertei" userId="4d745ff1-b6c3-40e8-8e8c-966436586ab0" providerId="ADAL" clId="{3108153D-EB7A-44F1-AA36-545140F6A707}" dt="2025-05-20T17:39:43.929" v="10367" actId="1076"/>
          <ac:spMkLst>
            <pc:docMk/>
            <pc:sldMk cId="1746437722" sldId="275"/>
            <ac:spMk id="23" creationId="{9E657F2C-2DB2-5BA4-CE3C-FE39D339D80A}"/>
          </ac:spMkLst>
        </pc:spChg>
        <pc:spChg chg="mod ord">
          <ac:chgData name="Valentina Bertei" userId="4d745ff1-b6c3-40e8-8e8c-966436586ab0" providerId="ADAL" clId="{3108153D-EB7A-44F1-AA36-545140F6A707}" dt="2025-05-20T17:39:43.929" v="10367" actId="1076"/>
          <ac:spMkLst>
            <pc:docMk/>
            <pc:sldMk cId="1746437722" sldId="275"/>
            <ac:spMk id="24" creationId="{F534EA0E-FC98-9964-E6B2-073FA317CE3C}"/>
          </ac:spMkLst>
        </pc:spChg>
        <pc:spChg chg="mod ord">
          <ac:chgData name="Valentina Bertei" userId="4d745ff1-b6c3-40e8-8e8c-966436586ab0" providerId="ADAL" clId="{3108153D-EB7A-44F1-AA36-545140F6A707}" dt="2025-05-20T17:30:00.326" v="10342" actId="1076"/>
          <ac:spMkLst>
            <pc:docMk/>
            <pc:sldMk cId="1746437722" sldId="275"/>
            <ac:spMk id="25" creationId="{9E6803D9-B279-FF7D-0776-FFE126D69C79}"/>
          </ac:spMkLst>
        </pc:spChg>
        <pc:spChg chg="mod ord">
          <ac:chgData name="Valentina Bertei" userId="4d745ff1-b6c3-40e8-8e8c-966436586ab0" providerId="ADAL" clId="{3108153D-EB7A-44F1-AA36-545140F6A707}" dt="2025-05-20T17:32:41.154" v="10352" actId="1076"/>
          <ac:spMkLst>
            <pc:docMk/>
            <pc:sldMk cId="1746437722" sldId="275"/>
            <ac:spMk id="26" creationId="{DDB8FF7F-F4C0-900E-F738-D4DEDADB7A65}"/>
          </ac:spMkLst>
        </pc:spChg>
        <pc:spChg chg="mod ord">
          <ac:chgData name="Valentina Bertei" userId="4d745ff1-b6c3-40e8-8e8c-966436586ab0" providerId="ADAL" clId="{3108153D-EB7A-44F1-AA36-545140F6A707}" dt="2025-05-20T17:15:02.885" v="10195" actId="167"/>
          <ac:spMkLst>
            <pc:docMk/>
            <pc:sldMk cId="1746437722" sldId="275"/>
            <ac:spMk id="31" creationId="{98DEFAEC-B967-D39E-6C45-18C73BB703E9}"/>
          </ac:spMkLst>
        </pc:spChg>
        <pc:spChg chg="add del mod ord">
          <ac:chgData name="Valentina Bertei" userId="4d745ff1-b6c3-40e8-8e8c-966436586ab0" providerId="ADAL" clId="{3108153D-EB7A-44F1-AA36-545140F6A707}" dt="2025-05-20T17:18:24.235" v="10208" actId="478"/>
          <ac:spMkLst>
            <pc:docMk/>
            <pc:sldMk cId="1746437722" sldId="275"/>
            <ac:spMk id="32" creationId="{9271DCB7-9578-9140-2364-4F3439B99F44}"/>
          </ac:spMkLst>
        </pc:spChg>
        <pc:spChg chg="add mod">
          <ac:chgData name="Valentina Bertei" userId="4d745ff1-b6c3-40e8-8e8c-966436586ab0" providerId="ADAL" clId="{3108153D-EB7A-44F1-AA36-545140F6A707}" dt="2025-05-20T17:32:41.154" v="10352" actId="1076"/>
          <ac:spMkLst>
            <pc:docMk/>
            <pc:sldMk cId="1746437722" sldId="275"/>
            <ac:spMk id="39" creationId="{22EF8B35-6A8F-DAAC-3B8E-B3DF4A43018B}"/>
          </ac:spMkLst>
        </pc:spChg>
        <pc:spChg chg="add mod">
          <ac:chgData name="Valentina Bertei" userId="4d745ff1-b6c3-40e8-8e8c-966436586ab0" providerId="ADAL" clId="{3108153D-EB7A-44F1-AA36-545140F6A707}" dt="2025-05-20T17:32:41.154" v="10352" actId="1076"/>
          <ac:spMkLst>
            <pc:docMk/>
            <pc:sldMk cId="1746437722" sldId="275"/>
            <ac:spMk id="40" creationId="{C49DCFA7-C446-5D41-9E53-F6433D73908E}"/>
          </ac:spMkLst>
        </pc:spChg>
        <pc:spChg chg="add mod">
          <ac:chgData name="Valentina Bertei" userId="4d745ff1-b6c3-40e8-8e8c-966436586ab0" providerId="ADAL" clId="{3108153D-EB7A-44F1-AA36-545140F6A707}" dt="2025-05-20T17:39:43.929" v="10367" actId="1076"/>
          <ac:spMkLst>
            <pc:docMk/>
            <pc:sldMk cId="1746437722" sldId="275"/>
            <ac:spMk id="41" creationId="{1DFE5674-2DC6-CD94-DE4D-14F6A9C5A0DE}"/>
          </ac:spMkLst>
        </pc:spChg>
        <pc:spChg chg="add mod">
          <ac:chgData name="Valentina Bertei" userId="4d745ff1-b6c3-40e8-8e8c-966436586ab0" providerId="ADAL" clId="{3108153D-EB7A-44F1-AA36-545140F6A707}" dt="2025-05-20T17:39:43.929" v="10367" actId="1076"/>
          <ac:spMkLst>
            <pc:docMk/>
            <pc:sldMk cId="1746437722" sldId="275"/>
            <ac:spMk id="42" creationId="{0AD5BBAD-11B8-2B81-AA1E-E7A22F4F9D5E}"/>
          </ac:spMkLst>
        </pc:spChg>
        <pc:spChg chg="add mod">
          <ac:chgData name="Valentina Bertei" userId="4d745ff1-b6c3-40e8-8e8c-966436586ab0" providerId="ADAL" clId="{3108153D-EB7A-44F1-AA36-545140F6A707}" dt="2025-05-20T17:39:43.929" v="10367" actId="1076"/>
          <ac:spMkLst>
            <pc:docMk/>
            <pc:sldMk cId="1746437722" sldId="275"/>
            <ac:spMk id="43" creationId="{62DFF99A-60B8-37AC-C095-DBA0E990DCFA}"/>
          </ac:spMkLst>
        </pc:spChg>
        <pc:picChg chg="add mod">
          <ac:chgData name="Valentina Bertei" userId="4d745ff1-b6c3-40e8-8e8c-966436586ab0" providerId="ADAL" clId="{3108153D-EB7A-44F1-AA36-545140F6A707}" dt="2025-05-20T17:28:47.112" v="10331" actId="1076"/>
          <ac:picMkLst>
            <pc:docMk/>
            <pc:sldMk cId="1746437722" sldId="275"/>
            <ac:picMk id="38" creationId="{06011B2A-D836-D3E4-1EE3-55D17A2A5D39}"/>
          </ac:picMkLst>
        </pc:picChg>
        <pc:picChg chg="add mod">
          <ac:chgData name="Valentina Bertei" userId="4d745ff1-b6c3-40e8-8e8c-966436586ab0" providerId="ADAL" clId="{3108153D-EB7A-44F1-AA36-545140F6A707}" dt="2025-05-20T17:39:43.929" v="10367" actId="1076"/>
          <ac:picMkLst>
            <pc:docMk/>
            <pc:sldMk cId="1746437722" sldId="275"/>
            <ac:picMk id="44" creationId="{CE60BC8C-1E44-408C-C800-06B2525232ED}"/>
          </ac:picMkLst>
        </pc:picChg>
        <pc:picChg chg="add mod">
          <ac:chgData name="Valentina Bertei" userId="4d745ff1-b6c3-40e8-8e8c-966436586ab0" providerId="ADAL" clId="{3108153D-EB7A-44F1-AA36-545140F6A707}" dt="2025-05-20T17:29:30.637" v="10339" actId="1076"/>
          <ac:picMkLst>
            <pc:docMk/>
            <pc:sldMk cId="1746437722" sldId="275"/>
            <ac:picMk id="45" creationId="{5FBD1013-51F5-CE56-0742-BB026F0C400A}"/>
          </ac:picMkLst>
        </pc:picChg>
        <pc:picChg chg="add mod">
          <ac:chgData name="Valentina Bertei" userId="4d745ff1-b6c3-40e8-8e8c-966436586ab0" providerId="ADAL" clId="{3108153D-EB7A-44F1-AA36-545140F6A707}" dt="2025-05-20T17:39:43.929" v="10367" actId="1076"/>
          <ac:picMkLst>
            <pc:docMk/>
            <pc:sldMk cId="1746437722" sldId="275"/>
            <ac:picMk id="46" creationId="{7791D9C5-3070-E20F-57B8-B43D3263D2F0}"/>
          </ac:picMkLst>
        </pc:picChg>
        <pc:picChg chg="add mod">
          <ac:chgData name="Valentina Bertei" userId="4d745ff1-b6c3-40e8-8e8c-966436586ab0" providerId="ADAL" clId="{3108153D-EB7A-44F1-AA36-545140F6A707}" dt="2025-05-20T17:29:06.834" v="10335" actId="1076"/>
          <ac:picMkLst>
            <pc:docMk/>
            <pc:sldMk cId="1746437722" sldId="275"/>
            <ac:picMk id="47" creationId="{5AE600C9-0F6A-868D-499C-63EE89ECB9CE}"/>
          </ac:picMkLst>
        </pc:picChg>
        <pc:picChg chg="add mod">
          <ac:chgData name="Valentina Bertei" userId="4d745ff1-b6c3-40e8-8e8c-966436586ab0" providerId="ADAL" clId="{3108153D-EB7A-44F1-AA36-545140F6A707}" dt="2025-05-20T17:39:43.929" v="10367" actId="1076"/>
          <ac:picMkLst>
            <pc:docMk/>
            <pc:sldMk cId="1746437722" sldId="275"/>
            <ac:picMk id="48" creationId="{ADB8374D-E0F4-710B-EFC5-8F035702A197}"/>
          </ac:picMkLst>
        </pc:picChg>
      </pc:sldChg>
      <pc:sldChg chg="del">
        <pc:chgData name="Valentina Bertei" userId="4d745ff1-b6c3-40e8-8e8c-966436586ab0" providerId="ADAL" clId="{3108153D-EB7A-44F1-AA36-545140F6A707}" dt="2025-05-19T10:08:43.189" v="8243" actId="2696"/>
        <pc:sldMkLst>
          <pc:docMk/>
          <pc:sldMk cId="4155169154" sldId="276"/>
        </pc:sldMkLst>
      </pc:sldChg>
      <pc:sldChg chg="del">
        <pc:chgData name="Valentina Bertei" userId="4d745ff1-b6c3-40e8-8e8c-966436586ab0" providerId="ADAL" clId="{3108153D-EB7A-44F1-AA36-545140F6A707}" dt="2025-05-19T10:08:39.385" v="8242" actId="2696"/>
        <pc:sldMkLst>
          <pc:docMk/>
          <pc:sldMk cId="3672871630" sldId="278"/>
        </pc:sldMkLst>
      </pc:sldChg>
      <pc:sldChg chg="setBg">
        <pc:chgData name="Valentina Bertei" userId="4d745ff1-b6c3-40e8-8e8c-966436586ab0" providerId="ADAL" clId="{3108153D-EB7A-44F1-AA36-545140F6A707}" dt="2025-05-20T14:54:58.981" v="9376"/>
        <pc:sldMkLst>
          <pc:docMk/>
          <pc:sldMk cId="2295718210" sldId="279"/>
        </pc:sldMkLst>
      </pc:sldChg>
      <pc:sldChg chg="addSp delSp modSp add mod">
        <pc:chgData name="Valentina Bertei" userId="4d745ff1-b6c3-40e8-8e8c-966436586ab0" providerId="ADAL" clId="{3108153D-EB7A-44F1-AA36-545140F6A707}" dt="2025-05-20T14:25:57.742" v="9270"/>
        <pc:sldMkLst>
          <pc:docMk/>
          <pc:sldMk cId="1761981913" sldId="280"/>
        </pc:sldMkLst>
        <pc:picChg chg="add del mod">
          <ac:chgData name="Valentina Bertei" userId="4d745ff1-b6c3-40e8-8e8c-966436586ab0" providerId="ADAL" clId="{3108153D-EB7A-44F1-AA36-545140F6A707}" dt="2025-05-20T14:01:31.803" v="8736" actId="478"/>
          <ac:picMkLst>
            <pc:docMk/>
            <pc:sldMk cId="1761981913" sldId="280"/>
            <ac:picMk id="2" creationId="{E41AFE34-0646-0061-3B22-B700F861D352}"/>
          </ac:picMkLst>
        </pc:picChg>
        <pc:picChg chg="add mod">
          <ac:chgData name="Valentina Bertei" userId="4d745ff1-b6c3-40e8-8e8c-966436586ab0" providerId="ADAL" clId="{3108153D-EB7A-44F1-AA36-545140F6A707}" dt="2025-05-20T14:01:32.632" v="8737"/>
          <ac:picMkLst>
            <pc:docMk/>
            <pc:sldMk cId="1761981913" sldId="280"/>
            <ac:picMk id="3" creationId="{958847A9-83E5-677A-B9B0-ACE8BCDFE898}"/>
          </ac:picMkLst>
        </pc:picChg>
        <pc:picChg chg="add mod">
          <ac:chgData name="Valentina Bertei" userId="4d745ff1-b6c3-40e8-8e8c-966436586ab0" providerId="ADAL" clId="{3108153D-EB7A-44F1-AA36-545140F6A707}" dt="2025-05-20T14:25:57.742" v="9270"/>
          <ac:picMkLst>
            <pc:docMk/>
            <pc:sldMk cId="1761981913" sldId="280"/>
            <ac:picMk id="5" creationId="{EE18C12F-C388-D154-3A57-EE223811AADA}"/>
          </ac:picMkLst>
        </pc:picChg>
        <pc:picChg chg="add mod">
          <ac:chgData name="Valentina Bertei" userId="4d745ff1-b6c3-40e8-8e8c-966436586ab0" providerId="ADAL" clId="{3108153D-EB7A-44F1-AA36-545140F6A707}" dt="2025-05-20T14:25:57.742" v="9270"/>
          <ac:picMkLst>
            <pc:docMk/>
            <pc:sldMk cId="1761981913" sldId="280"/>
            <ac:picMk id="8" creationId="{A78AB045-FD10-BC0B-CFB4-A4830EB4A9E7}"/>
          </ac:picMkLst>
        </pc:picChg>
        <pc:picChg chg="add mod">
          <ac:chgData name="Valentina Bertei" userId="4d745ff1-b6c3-40e8-8e8c-966436586ab0" providerId="ADAL" clId="{3108153D-EB7A-44F1-AA36-545140F6A707}" dt="2025-05-20T14:25:57.742" v="9270"/>
          <ac:picMkLst>
            <pc:docMk/>
            <pc:sldMk cId="1761981913" sldId="280"/>
            <ac:picMk id="9" creationId="{541A36E7-1F6E-5297-98F9-E54D00D0C29A}"/>
          </ac:picMkLst>
        </pc:picChg>
        <pc:picChg chg="add mod">
          <ac:chgData name="Valentina Bertei" userId="4d745ff1-b6c3-40e8-8e8c-966436586ab0" providerId="ADAL" clId="{3108153D-EB7A-44F1-AA36-545140F6A707}" dt="2025-05-20T14:25:57.742" v="9270"/>
          <ac:picMkLst>
            <pc:docMk/>
            <pc:sldMk cId="1761981913" sldId="280"/>
            <ac:picMk id="10" creationId="{879FF07A-6E8E-C271-A3AB-BEC6F2FE062C}"/>
          </ac:picMkLst>
        </pc:picChg>
        <pc:picChg chg="add mod">
          <ac:chgData name="Valentina Bertei" userId="4d745ff1-b6c3-40e8-8e8c-966436586ab0" providerId="ADAL" clId="{3108153D-EB7A-44F1-AA36-545140F6A707}" dt="2025-05-20T14:25:57.742" v="9270"/>
          <ac:picMkLst>
            <pc:docMk/>
            <pc:sldMk cId="1761981913" sldId="280"/>
            <ac:picMk id="11" creationId="{F45F0BE6-8980-1DDC-0119-FB005442FFC4}"/>
          </ac:picMkLst>
        </pc:picChg>
        <pc:picChg chg="add mod">
          <ac:chgData name="Valentina Bertei" userId="4d745ff1-b6c3-40e8-8e8c-966436586ab0" providerId="ADAL" clId="{3108153D-EB7A-44F1-AA36-545140F6A707}" dt="2025-05-20T14:25:57.742" v="9270"/>
          <ac:picMkLst>
            <pc:docMk/>
            <pc:sldMk cId="1761981913" sldId="280"/>
            <ac:picMk id="12" creationId="{2FEC54B8-2BCE-86AC-2C25-5D3BBD8E51CB}"/>
          </ac:picMkLst>
        </pc:picChg>
        <pc:picChg chg="add mod">
          <ac:chgData name="Valentina Bertei" userId="4d745ff1-b6c3-40e8-8e8c-966436586ab0" providerId="ADAL" clId="{3108153D-EB7A-44F1-AA36-545140F6A707}" dt="2025-05-20T14:25:57.742" v="9270"/>
          <ac:picMkLst>
            <pc:docMk/>
            <pc:sldMk cId="1761981913" sldId="280"/>
            <ac:picMk id="13" creationId="{EEECC7FC-55EC-794E-0FD9-E1D75B8B3615}"/>
          </ac:picMkLst>
        </pc:picChg>
        <pc:picChg chg="add mod">
          <ac:chgData name="Valentina Bertei" userId="4d745ff1-b6c3-40e8-8e8c-966436586ab0" providerId="ADAL" clId="{3108153D-EB7A-44F1-AA36-545140F6A707}" dt="2025-05-20T14:25:57.742" v="9270"/>
          <ac:picMkLst>
            <pc:docMk/>
            <pc:sldMk cId="1761981913" sldId="280"/>
            <ac:picMk id="15" creationId="{DE2469BB-B23D-905C-F371-4DB34D6C7315}"/>
          </ac:picMkLst>
        </pc:picChg>
      </pc:sldChg>
      <pc:sldChg chg="addSp delSp modSp add mod modNotesTx">
        <pc:chgData name="Valentina Bertei" userId="4d745ff1-b6c3-40e8-8e8c-966436586ab0" providerId="ADAL" clId="{3108153D-EB7A-44F1-AA36-545140F6A707}" dt="2025-05-21T14:02:27.212" v="10373"/>
        <pc:sldMkLst>
          <pc:docMk/>
          <pc:sldMk cId="191910945" sldId="281"/>
        </pc:sldMkLst>
        <pc:spChg chg="add mod">
          <ac:chgData name="Valentina Bertei" userId="4d745ff1-b6c3-40e8-8e8c-966436586ab0" providerId="ADAL" clId="{3108153D-EB7A-44F1-AA36-545140F6A707}" dt="2025-05-18T14:31:26.966" v="6743" actId="1076"/>
          <ac:spMkLst>
            <pc:docMk/>
            <pc:sldMk cId="191910945" sldId="281"/>
            <ac:spMk id="2" creationId="{56A84DA9-0B1C-2A46-D987-1B5C3DB44764}"/>
          </ac:spMkLst>
        </pc:spChg>
        <pc:spChg chg="add mod">
          <ac:chgData name="Valentina Bertei" userId="4d745ff1-b6c3-40e8-8e8c-966436586ab0" providerId="ADAL" clId="{3108153D-EB7A-44F1-AA36-545140F6A707}" dt="2025-05-18T10:16:43.583" v="5201" actId="1076"/>
          <ac:spMkLst>
            <pc:docMk/>
            <pc:sldMk cId="191910945" sldId="281"/>
            <ac:spMk id="3" creationId="{6FC14779-5601-C123-C9F9-85DCCE5E6B6C}"/>
          </ac:spMkLst>
        </pc:spChg>
        <pc:spChg chg="add mod">
          <ac:chgData name="Valentina Bertei" userId="4d745ff1-b6c3-40e8-8e8c-966436586ab0" providerId="ADAL" clId="{3108153D-EB7A-44F1-AA36-545140F6A707}" dt="2025-05-18T08:00:24.886" v="4703" actId="1076"/>
          <ac:spMkLst>
            <pc:docMk/>
            <pc:sldMk cId="191910945" sldId="281"/>
            <ac:spMk id="5" creationId="{3A8FFD5C-19D2-2047-5943-909EECE97773}"/>
          </ac:spMkLst>
        </pc:spChg>
        <pc:spChg chg="add mod">
          <ac:chgData name="Valentina Bertei" userId="4d745ff1-b6c3-40e8-8e8c-966436586ab0" providerId="ADAL" clId="{3108153D-EB7A-44F1-AA36-545140F6A707}" dt="2025-05-18T10:37:58.896" v="5373" actId="1076"/>
          <ac:spMkLst>
            <pc:docMk/>
            <pc:sldMk cId="191910945" sldId="281"/>
            <ac:spMk id="6" creationId="{2647550E-F637-A621-883E-30AD6BB2CBB7}"/>
          </ac:spMkLst>
        </pc:spChg>
        <pc:spChg chg="add mod">
          <ac:chgData name="Valentina Bertei" userId="4d745ff1-b6c3-40e8-8e8c-966436586ab0" providerId="ADAL" clId="{3108153D-EB7A-44F1-AA36-545140F6A707}" dt="2025-05-18T08:00:34.330" v="4707" actId="1076"/>
          <ac:spMkLst>
            <pc:docMk/>
            <pc:sldMk cId="191910945" sldId="281"/>
            <ac:spMk id="8" creationId="{B625DC35-6404-F59A-AE7E-E79E09BAE3A1}"/>
          </ac:spMkLst>
        </pc:spChg>
        <pc:spChg chg="add mod">
          <ac:chgData name="Valentina Bertei" userId="4d745ff1-b6c3-40e8-8e8c-966436586ab0" providerId="ADAL" clId="{3108153D-EB7A-44F1-AA36-545140F6A707}" dt="2025-05-18T10:37:58.896" v="5373" actId="1076"/>
          <ac:spMkLst>
            <pc:docMk/>
            <pc:sldMk cId="191910945" sldId="281"/>
            <ac:spMk id="9" creationId="{924CE93B-9108-A44F-1D7A-C2E3D3CE7BB9}"/>
          </ac:spMkLst>
        </pc:spChg>
        <pc:spChg chg="add mod">
          <ac:chgData name="Valentina Bertei" userId="4d745ff1-b6c3-40e8-8e8c-966436586ab0" providerId="ADAL" clId="{3108153D-EB7A-44F1-AA36-545140F6A707}" dt="2025-05-18T08:00:50.174" v="4711" actId="1076"/>
          <ac:spMkLst>
            <pc:docMk/>
            <pc:sldMk cId="191910945" sldId="281"/>
            <ac:spMk id="10" creationId="{FA775A5E-AF24-F473-0DF7-73854172EA25}"/>
          </ac:spMkLst>
        </pc:spChg>
        <pc:spChg chg="add mod">
          <ac:chgData name="Valentina Bertei" userId="4d745ff1-b6c3-40e8-8e8c-966436586ab0" providerId="ADAL" clId="{3108153D-EB7A-44F1-AA36-545140F6A707}" dt="2025-05-18T10:37:58.896" v="5373" actId="1076"/>
          <ac:spMkLst>
            <pc:docMk/>
            <pc:sldMk cId="191910945" sldId="281"/>
            <ac:spMk id="11" creationId="{345484DB-35AD-D203-F8D5-1DCBADA1DC5B}"/>
          </ac:spMkLst>
        </pc:spChg>
        <pc:spChg chg="add mod">
          <ac:chgData name="Valentina Bertei" userId="4d745ff1-b6c3-40e8-8e8c-966436586ab0" providerId="ADAL" clId="{3108153D-EB7A-44F1-AA36-545140F6A707}" dt="2025-05-18T10:37:58.896" v="5373" actId="1076"/>
          <ac:spMkLst>
            <pc:docMk/>
            <pc:sldMk cId="191910945" sldId="281"/>
            <ac:spMk id="14" creationId="{381060FF-34EF-67DD-911A-3731EAF834FD}"/>
          </ac:spMkLst>
        </pc:spChg>
        <pc:spChg chg="add mod">
          <ac:chgData name="Valentina Bertei" userId="4d745ff1-b6c3-40e8-8e8c-966436586ab0" providerId="ADAL" clId="{3108153D-EB7A-44F1-AA36-545140F6A707}" dt="2025-05-18T08:01:24.416" v="4717" actId="1076"/>
          <ac:spMkLst>
            <pc:docMk/>
            <pc:sldMk cId="191910945" sldId="281"/>
            <ac:spMk id="17" creationId="{D958F695-2986-25F2-749D-E69DBC04BE9B}"/>
          </ac:spMkLst>
        </pc:spChg>
        <pc:spChg chg="add mod">
          <ac:chgData name="Valentina Bertei" userId="4d745ff1-b6c3-40e8-8e8c-966436586ab0" providerId="ADAL" clId="{3108153D-EB7A-44F1-AA36-545140F6A707}" dt="2025-05-18T08:02:49.026" v="4736" actId="1076"/>
          <ac:spMkLst>
            <pc:docMk/>
            <pc:sldMk cId="191910945" sldId="281"/>
            <ac:spMk id="21" creationId="{3376EF31-C020-39AA-0D44-9E67C7E5DA58}"/>
          </ac:spMkLst>
        </pc:spChg>
        <pc:spChg chg="add mod">
          <ac:chgData name="Valentina Bertei" userId="4d745ff1-b6c3-40e8-8e8c-966436586ab0" providerId="ADAL" clId="{3108153D-EB7A-44F1-AA36-545140F6A707}" dt="2025-05-18T08:01:38.300" v="4721" actId="1076"/>
          <ac:spMkLst>
            <pc:docMk/>
            <pc:sldMk cId="191910945" sldId="281"/>
            <ac:spMk id="23" creationId="{2DE5FFE3-CBB4-044F-76A0-0D3D3E830E19}"/>
          </ac:spMkLst>
        </pc:spChg>
        <pc:spChg chg="add mod">
          <ac:chgData name="Valentina Bertei" userId="4d745ff1-b6c3-40e8-8e8c-966436586ab0" providerId="ADAL" clId="{3108153D-EB7A-44F1-AA36-545140F6A707}" dt="2025-05-18T08:02:49.026" v="4736" actId="1076"/>
          <ac:spMkLst>
            <pc:docMk/>
            <pc:sldMk cId="191910945" sldId="281"/>
            <ac:spMk id="24" creationId="{8A69CD9C-CA82-2423-F3A1-F34699ED5078}"/>
          </ac:spMkLst>
        </pc:spChg>
        <pc:spChg chg="add mod">
          <ac:chgData name="Valentina Bertei" userId="4d745ff1-b6c3-40e8-8e8c-966436586ab0" providerId="ADAL" clId="{3108153D-EB7A-44F1-AA36-545140F6A707}" dt="2025-05-18T08:01:52.224" v="4725" actId="1076"/>
          <ac:spMkLst>
            <pc:docMk/>
            <pc:sldMk cId="191910945" sldId="281"/>
            <ac:spMk id="25" creationId="{F56DA96B-E44A-CDB3-CB31-6147922509CC}"/>
          </ac:spMkLst>
        </pc:spChg>
        <pc:spChg chg="add mod">
          <ac:chgData name="Valentina Bertei" userId="4d745ff1-b6c3-40e8-8e8c-966436586ab0" providerId="ADAL" clId="{3108153D-EB7A-44F1-AA36-545140F6A707}" dt="2025-05-18T10:37:58.896" v="5373" actId="1076"/>
          <ac:spMkLst>
            <pc:docMk/>
            <pc:sldMk cId="191910945" sldId="281"/>
            <ac:spMk id="26" creationId="{08DF832B-15BA-554E-9A3F-1AA68CE0A9A7}"/>
          </ac:spMkLst>
        </pc:spChg>
        <pc:spChg chg="add mod">
          <ac:chgData name="Valentina Bertei" userId="4d745ff1-b6c3-40e8-8e8c-966436586ab0" providerId="ADAL" clId="{3108153D-EB7A-44F1-AA36-545140F6A707}" dt="2025-05-18T08:02:05.033" v="4729" actId="1076"/>
          <ac:spMkLst>
            <pc:docMk/>
            <pc:sldMk cId="191910945" sldId="281"/>
            <ac:spMk id="27" creationId="{46A95859-B1BD-0B5A-A595-37B7C5E28FFE}"/>
          </ac:spMkLst>
        </pc:spChg>
        <pc:spChg chg="add mod">
          <ac:chgData name="Valentina Bertei" userId="4d745ff1-b6c3-40e8-8e8c-966436586ab0" providerId="ADAL" clId="{3108153D-EB7A-44F1-AA36-545140F6A707}" dt="2025-05-18T10:37:58.896" v="5373" actId="1076"/>
          <ac:spMkLst>
            <pc:docMk/>
            <pc:sldMk cId="191910945" sldId="281"/>
            <ac:spMk id="28" creationId="{92C48AF4-2380-F976-C6F2-31C15384982A}"/>
          </ac:spMkLst>
        </pc:spChg>
        <pc:spChg chg="add mod">
          <ac:chgData name="Valentina Bertei" userId="4d745ff1-b6c3-40e8-8e8c-966436586ab0" providerId="ADAL" clId="{3108153D-EB7A-44F1-AA36-545140F6A707}" dt="2025-05-18T08:02:23.997" v="4733" actId="1076"/>
          <ac:spMkLst>
            <pc:docMk/>
            <pc:sldMk cId="191910945" sldId="281"/>
            <ac:spMk id="29" creationId="{27513D10-8450-DD4D-7E7A-C61D3777671E}"/>
          </ac:spMkLst>
        </pc:spChg>
        <pc:spChg chg="add mod">
          <ac:chgData name="Valentina Bertei" userId="4d745ff1-b6c3-40e8-8e8c-966436586ab0" providerId="ADAL" clId="{3108153D-EB7A-44F1-AA36-545140F6A707}" dt="2025-05-18T10:37:58.896" v="5373" actId="1076"/>
          <ac:spMkLst>
            <pc:docMk/>
            <pc:sldMk cId="191910945" sldId="281"/>
            <ac:spMk id="30" creationId="{67412E5F-9227-73EB-E2F0-2A90FC47EB38}"/>
          </ac:spMkLst>
        </pc:spChg>
        <pc:spChg chg="add mod">
          <ac:chgData name="Valentina Bertei" userId="4d745ff1-b6c3-40e8-8e8c-966436586ab0" providerId="ADAL" clId="{3108153D-EB7A-44F1-AA36-545140F6A707}" dt="2025-05-18T10:17:02.987" v="5203" actId="164"/>
          <ac:spMkLst>
            <pc:docMk/>
            <pc:sldMk cId="191910945" sldId="281"/>
            <ac:spMk id="38" creationId="{91063AA3-4534-F61B-CB2C-0F6D91C1F814}"/>
          </ac:spMkLst>
        </pc:spChg>
        <pc:spChg chg="add mod">
          <ac:chgData name="Valentina Bertei" userId="4d745ff1-b6c3-40e8-8e8c-966436586ab0" providerId="ADAL" clId="{3108153D-EB7A-44F1-AA36-545140F6A707}" dt="2025-05-18T10:44:59.254" v="5383" actId="1076"/>
          <ac:spMkLst>
            <pc:docMk/>
            <pc:sldMk cId="191910945" sldId="281"/>
            <ac:spMk id="39" creationId="{6A10D373-6F07-1E63-F670-E9A2A1AF88CA}"/>
          </ac:spMkLst>
        </pc:spChg>
        <pc:spChg chg="add mod">
          <ac:chgData name="Valentina Bertei" userId="4d745ff1-b6c3-40e8-8e8c-966436586ab0" providerId="ADAL" clId="{3108153D-EB7A-44F1-AA36-545140F6A707}" dt="2025-05-18T10:43:30.009" v="5379" actId="1076"/>
          <ac:spMkLst>
            <pc:docMk/>
            <pc:sldMk cId="191910945" sldId="281"/>
            <ac:spMk id="40" creationId="{A62B1F19-771B-80D7-D441-70F3DE878CF7}"/>
          </ac:spMkLst>
        </pc:spChg>
        <pc:spChg chg="add mod">
          <ac:chgData name="Valentina Bertei" userId="4d745ff1-b6c3-40e8-8e8c-966436586ab0" providerId="ADAL" clId="{3108153D-EB7A-44F1-AA36-545140F6A707}" dt="2025-05-18T10:47:18.703" v="5399" actId="113"/>
          <ac:spMkLst>
            <pc:docMk/>
            <pc:sldMk cId="191910945" sldId="281"/>
            <ac:spMk id="41" creationId="{BE0D4A8D-0536-7F69-67C9-F91442598C23}"/>
          </ac:spMkLst>
        </pc:spChg>
        <pc:spChg chg="add mod">
          <ac:chgData name="Valentina Bertei" userId="4d745ff1-b6c3-40e8-8e8c-966436586ab0" providerId="ADAL" clId="{3108153D-EB7A-44F1-AA36-545140F6A707}" dt="2025-05-18T10:16:56.981" v="5202" actId="164"/>
          <ac:spMkLst>
            <pc:docMk/>
            <pc:sldMk cId="191910945" sldId="281"/>
            <ac:spMk id="42" creationId="{D8220273-12AE-929B-33C8-EBF6321F2195}"/>
          </ac:spMkLst>
        </pc:spChg>
        <pc:spChg chg="add mod topLvl">
          <ac:chgData name="Valentina Bertei" userId="4d745ff1-b6c3-40e8-8e8c-966436586ab0" providerId="ADAL" clId="{3108153D-EB7A-44F1-AA36-545140F6A707}" dt="2025-05-18T10:49:48.392" v="5400" actId="165"/>
          <ac:spMkLst>
            <pc:docMk/>
            <pc:sldMk cId="191910945" sldId="281"/>
            <ac:spMk id="48" creationId="{36C1AEDD-B32A-51AE-6A7C-81C358775E9F}"/>
          </ac:spMkLst>
        </pc:spChg>
        <pc:spChg chg="add mod">
          <ac:chgData name="Valentina Bertei" userId="4d745ff1-b6c3-40e8-8e8c-966436586ab0" providerId="ADAL" clId="{3108153D-EB7A-44F1-AA36-545140F6A707}" dt="2025-05-18T10:17:33.774" v="5207" actId="1076"/>
          <ac:spMkLst>
            <pc:docMk/>
            <pc:sldMk cId="191910945" sldId="281"/>
            <ac:spMk id="55" creationId="{B5D3E646-9024-31BB-F6FA-4133A4741F6B}"/>
          </ac:spMkLst>
        </pc:spChg>
        <pc:spChg chg="add mod">
          <ac:chgData name="Valentina Bertei" userId="4d745ff1-b6c3-40e8-8e8c-966436586ab0" providerId="ADAL" clId="{3108153D-EB7A-44F1-AA36-545140F6A707}" dt="2025-05-18T10:37:58.896" v="5373" actId="1076"/>
          <ac:spMkLst>
            <pc:docMk/>
            <pc:sldMk cId="191910945" sldId="281"/>
            <ac:spMk id="64" creationId="{F83297DB-085C-6967-FBF1-42DA878CECA8}"/>
          </ac:spMkLst>
        </pc:spChg>
        <pc:spChg chg="add mod">
          <ac:chgData name="Valentina Bertei" userId="4d745ff1-b6c3-40e8-8e8c-966436586ab0" providerId="ADAL" clId="{3108153D-EB7A-44F1-AA36-545140F6A707}" dt="2025-05-18T10:37:58.896" v="5373" actId="1076"/>
          <ac:spMkLst>
            <pc:docMk/>
            <pc:sldMk cId="191910945" sldId="281"/>
            <ac:spMk id="65" creationId="{3B4023DF-EE0E-61C4-5360-878709BB1902}"/>
          </ac:spMkLst>
        </pc:spChg>
        <pc:spChg chg="add mod">
          <ac:chgData name="Valentina Bertei" userId="4d745ff1-b6c3-40e8-8e8c-966436586ab0" providerId="ADAL" clId="{3108153D-EB7A-44F1-AA36-545140F6A707}" dt="2025-05-18T10:37:58.896" v="5373" actId="1076"/>
          <ac:spMkLst>
            <pc:docMk/>
            <pc:sldMk cId="191910945" sldId="281"/>
            <ac:spMk id="66" creationId="{FECC75B2-59AB-AFD6-366C-B54FFC4DE876}"/>
          </ac:spMkLst>
        </pc:spChg>
        <pc:spChg chg="add mod">
          <ac:chgData name="Valentina Bertei" userId="4d745ff1-b6c3-40e8-8e8c-966436586ab0" providerId="ADAL" clId="{3108153D-EB7A-44F1-AA36-545140F6A707}" dt="2025-05-18T10:27:42.265" v="5343" actId="14100"/>
          <ac:spMkLst>
            <pc:docMk/>
            <pc:sldMk cId="191910945" sldId="281"/>
            <ac:spMk id="67" creationId="{E96F943B-95C1-360F-D7C8-6B0C9B049522}"/>
          </ac:spMkLst>
        </pc:spChg>
        <pc:spChg chg="add mod">
          <ac:chgData name="Valentina Bertei" userId="4d745ff1-b6c3-40e8-8e8c-966436586ab0" providerId="ADAL" clId="{3108153D-EB7A-44F1-AA36-545140F6A707}" dt="2025-05-18T10:42:49.057" v="5377" actId="1076"/>
          <ac:spMkLst>
            <pc:docMk/>
            <pc:sldMk cId="191910945" sldId="281"/>
            <ac:spMk id="68" creationId="{EA480C82-949B-495F-2236-EA4979F56DC1}"/>
          </ac:spMkLst>
        </pc:spChg>
        <pc:grpChg chg="add mod">
          <ac:chgData name="Valentina Bertei" userId="4d745ff1-b6c3-40e8-8e8c-966436586ab0" providerId="ADAL" clId="{3108153D-EB7A-44F1-AA36-545140F6A707}" dt="2025-05-18T10:17:33.774" v="5207" actId="1076"/>
          <ac:grpSpMkLst>
            <pc:docMk/>
            <pc:sldMk cId="191910945" sldId="281"/>
            <ac:grpSpMk id="56" creationId="{F308F074-CCF3-02F1-32E9-FE4B2A7BADE2}"/>
          </ac:grpSpMkLst>
        </pc:grpChg>
        <pc:grpChg chg="add mod">
          <ac:chgData name="Valentina Bertei" userId="4d745ff1-b6c3-40e8-8e8c-966436586ab0" providerId="ADAL" clId="{3108153D-EB7A-44F1-AA36-545140F6A707}" dt="2025-05-18T10:17:33.774" v="5207" actId="1076"/>
          <ac:grpSpMkLst>
            <pc:docMk/>
            <pc:sldMk cId="191910945" sldId="281"/>
            <ac:grpSpMk id="57" creationId="{E9AFFEBC-7BC6-0951-4A75-A86799C35A54}"/>
          </ac:grpSpMkLst>
        </pc:grpChg>
        <pc:picChg chg="add mod">
          <ac:chgData name="Valentina Bertei" userId="4d745ff1-b6c3-40e8-8e8c-966436586ab0" providerId="ADAL" clId="{3108153D-EB7A-44F1-AA36-545140F6A707}" dt="2025-05-20T14:26:26.002" v="9274"/>
          <ac:picMkLst>
            <pc:docMk/>
            <pc:sldMk cId="191910945" sldId="281"/>
            <ac:picMk id="12" creationId="{620D0FBE-E3CE-7361-42B0-8ABD25CEFFF9}"/>
          </ac:picMkLst>
        </pc:picChg>
        <pc:picChg chg="add mod">
          <ac:chgData name="Valentina Bertei" userId="4d745ff1-b6c3-40e8-8e8c-966436586ab0" providerId="ADAL" clId="{3108153D-EB7A-44F1-AA36-545140F6A707}" dt="2025-05-20T14:26:26.002" v="9274"/>
          <ac:picMkLst>
            <pc:docMk/>
            <pc:sldMk cId="191910945" sldId="281"/>
            <ac:picMk id="13" creationId="{423FB8DD-0AB5-4BB8-AE65-7AFC5FC20B9C}"/>
          </ac:picMkLst>
        </pc:picChg>
        <pc:picChg chg="add mod">
          <ac:chgData name="Valentina Bertei" userId="4d745ff1-b6c3-40e8-8e8c-966436586ab0" providerId="ADAL" clId="{3108153D-EB7A-44F1-AA36-545140F6A707}" dt="2025-05-20T14:26:26.002" v="9274"/>
          <ac:picMkLst>
            <pc:docMk/>
            <pc:sldMk cId="191910945" sldId="281"/>
            <ac:picMk id="15" creationId="{4CF96C8A-174F-7FDE-6EC5-7AC7E7B041CE}"/>
          </ac:picMkLst>
        </pc:picChg>
        <pc:picChg chg="add mod">
          <ac:chgData name="Valentina Bertei" userId="4d745ff1-b6c3-40e8-8e8c-966436586ab0" providerId="ADAL" clId="{3108153D-EB7A-44F1-AA36-545140F6A707}" dt="2025-05-20T14:26:26.002" v="9274"/>
          <ac:picMkLst>
            <pc:docMk/>
            <pc:sldMk cId="191910945" sldId="281"/>
            <ac:picMk id="16" creationId="{B4A91BFA-5364-9B76-1A41-794597D654AA}"/>
          </ac:picMkLst>
        </pc:picChg>
        <pc:picChg chg="add mod">
          <ac:chgData name="Valentina Bertei" userId="4d745ff1-b6c3-40e8-8e8c-966436586ab0" providerId="ADAL" clId="{3108153D-EB7A-44F1-AA36-545140F6A707}" dt="2025-05-20T14:26:26.002" v="9274"/>
          <ac:picMkLst>
            <pc:docMk/>
            <pc:sldMk cId="191910945" sldId="281"/>
            <ac:picMk id="18" creationId="{57344DEF-A0F1-74D3-0196-CDF65BD210A9}"/>
          </ac:picMkLst>
        </pc:picChg>
        <pc:picChg chg="add mod">
          <ac:chgData name="Valentina Bertei" userId="4d745ff1-b6c3-40e8-8e8c-966436586ab0" providerId="ADAL" clId="{3108153D-EB7A-44F1-AA36-545140F6A707}" dt="2025-05-20T14:26:26.002" v="9274"/>
          <ac:picMkLst>
            <pc:docMk/>
            <pc:sldMk cId="191910945" sldId="281"/>
            <ac:picMk id="19" creationId="{E8244199-75E0-79B1-E35E-4B85CADEBF3F}"/>
          </ac:picMkLst>
        </pc:picChg>
        <pc:picChg chg="add mod">
          <ac:chgData name="Valentina Bertei" userId="4d745ff1-b6c3-40e8-8e8c-966436586ab0" providerId="ADAL" clId="{3108153D-EB7A-44F1-AA36-545140F6A707}" dt="2025-05-20T14:26:26.002" v="9274"/>
          <ac:picMkLst>
            <pc:docMk/>
            <pc:sldMk cId="191910945" sldId="281"/>
            <ac:picMk id="20" creationId="{45A4E2DA-4E8D-AC5A-AF09-ACD363315C7B}"/>
          </ac:picMkLst>
        </pc:picChg>
        <pc:picChg chg="add mod">
          <ac:chgData name="Valentina Bertei" userId="4d745ff1-b6c3-40e8-8e8c-966436586ab0" providerId="ADAL" clId="{3108153D-EB7A-44F1-AA36-545140F6A707}" dt="2025-05-20T14:26:26.002" v="9274"/>
          <ac:picMkLst>
            <pc:docMk/>
            <pc:sldMk cId="191910945" sldId="281"/>
            <ac:picMk id="22" creationId="{28AA7225-2BF5-B97B-BD14-9442176EC8C3}"/>
          </ac:picMkLst>
        </pc:picChg>
        <pc:picChg chg="add mod ord">
          <ac:chgData name="Valentina Bertei" userId="4d745ff1-b6c3-40e8-8e8c-966436586ab0" providerId="ADAL" clId="{3108153D-EB7A-44F1-AA36-545140F6A707}" dt="2025-05-18T10:17:02.987" v="5203" actId="164"/>
          <ac:picMkLst>
            <pc:docMk/>
            <pc:sldMk cId="191910945" sldId="281"/>
            <ac:picMk id="37" creationId="{784D276A-89FA-2D03-F9A4-4B28B8ABF5D7}"/>
          </ac:picMkLst>
        </pc:picChg>
        <pc:picChg chg="add mod modCrop">
          <ac:chgData name="Valentina Bertei" userId="4d745ff1-b6c3-40e8-8e8c-966436586ab0" providerId="ADAL" clId="{3108153D-EB7A-44F1-AA36-545140F6A707}" dt="2025-05-18T10:16:56.981" v="5202" actId="164"/>
          <ac:picMkLst>
            <pc:docMk/>
            <pc:sldMk cId="191910945" sldId="281"/>
            <ac:picMk id="44" creationId="{B6226BF3-11A5-C1E0-C9E1-B76B3135FB96}"/>
          </ac:picMkLst>
        </pc:picChg>
        <pc:picChg chg="add mod topLvl">
          <ac:chgData name="Valentina Bertei" userId="4d745ff1-b6c3-40e8-8e8c-966436586ab0" providerId="ADAL" clId="{3108153D-EB7A-44F1-AA36-545140F6A707}" dt="2025-05-18T10:49:48.392" v="5400" actId="165"/>
          <ac:picMkLst>
            <pc:docMk/>
            <pc:sldMk cId="191910945" sldId="281"/>
            <ac:picMk id="54" creationId="{EEB9BE93-ED3C-84CF-A6F5-9AA463D1A69F}"/>
          </ac:picMkLst>
        </pc:picChg>
        <pc:picChg chg="add mod">
          <ac:chgData name="Valentina Bertei" userId="4d745ff1-b6c3-40e8-8e8c-966436586ab0" providerId="ADAL" clId="{3108153D-EB7A-44F1-AA36-545140F6A707}" dt="2025-05-18T10:18:21.262" v="5216" actId="1076"/>
          <ac:picMkLst>
            <pc:docMk/>
            <pc:sldMk cId="191910945" sldId="281"/>
            <ac:picMk id="59" creationId="{900E1D67-D1E9-BDA6-086B-C29F7E74A1DF}"/>
          </ac:picMkLst>
        </pc:picChg>
        <pc:picChg chg="add mod">
          <ac:chgData name="Valentina Bertei" userId="4d745ff1-b6c3-40e8-8e8c-966436586ab0" providerId="ADAL" clId="{3108153D-EB7A-44F1-AA36-545140F6A707}" dt="2025-05-18T10:18:34.152" v="5217" actId="1076"/>
          <ac:picMkLst>
            <pc:docMk/>
            <pc:sldMk cId="191910945" sldId="281"/>
            <ac:picMk id="60" creationId="{037E011B-2269-9030-BDCF-07080C33B786}"/>
          </ac:picMkLst>
        </pc:picChg>
        <pc:picChg chg="add mod">
          <ac:chgData name="Valentina Bertei" userId="4d745ff1-b6c3-40e8-8e8c-966436586ab0" providerId="ADAL" clId="{3108153D-EB7A-44F1-AA36-545140F6A707}" dt="2025-05-18T10:18:46.358" v="5218" actId="1076"/>
          <ac:picMkLst>
            <pc:docMk/>
            <pc:sldMk cId="191910945" sldId="281"/>
            <ac:picMk id="61" creationId="{209D9FF6-219D-995A-143B-81EDC7142B17}"/>
          </ac:picMkLst>
        </pc:picChg>
        <pc:picChg chg="add mod">
          <ac:chgData name="Valentina Bertei" userId="4d745ff1-b6c3-40e8-8e8c-966436586ab0" providerId="ADAL" clId="{3108153D-EB7A-44F1-AA36-545140F6A707}" dt="2025-05-18T10:18:53.246" v="5219" actId="1076"/>
          <ac:picMkLst>
            <pc:docMk/>
            <pc:sldMk cId="191910945" sldId="281"/>
            <ac:picMk id="62" creationId="{4829A5A5-6233-FC38-47B1-FF2DA846DE64}"/>
          </ac:picMkLst>
        </pc:picChg>
        <pc:picChg chg="add mod">
          <ac:chgData name="Valentina Bertei" userId="4d745ff1-b6c3-40e8-8e8c-966436586ab0" providerId="ADAL" clId="{3108153D-EB7A-44F1-AA36-545140F6A707}" dt="2025-05-18T12:13:03.075" v="5785" actId="1076"/>
          <ac:picMkLst>
            <pc:docMk/>
            <pc:sldMk cId="191910945" sldId="281"/>
            <ac:picMk id="69" creationId="{BC8E6EEA-0144-7954-DAEE-7D2BA895F949}"/>
          </ac:picMkLst>
        </pc:picChg>
        <pc:picChg chg="add mod">
          <ac:chgData name="Valentina Bertei" userId="4d745ff1-b6c3-40e8-8e8c-966436586ab0" providerId="ADAL" clId="{3108153D-EB7A-44F1-AA36-545140F6A707}" dt="2025-05-18T14:31:32.575" v="6744"/>
          <ac:picMkLst>
            <pc:docMk/>
            <pc:sldMk cId="191910945" sldId="281"/>
            <ac:picMk id="70" creationId="{3657E1A7-BD78-2A6B-83E5-2851F200B937}"/>
          </ac:picMkLst>
        </pc:picChg>
      </pc:sldChg>
      <pc:sldChg chg="addSp delSp modSp add mod ord">
        <pc:chgData name="Valentina Bertei" userId="4d745ff1-b6c3-40e8-8e8c-966436586ab0" providerId="ADAL" clId="{3108153D-EB7A-44F1-AA36-545140F6A707}" dt="2025-05-20T13:55:32.700" v="8716" actId="478"/>
        <pc:sldMkLst>
          <pc:docMk/>
          <pc:sldMk cId="3871381214" sldId="282"/>
        </pc:sldMkLst>
        <pc:spChg chg="add mod">
          <ac:chgData name="Valentina Bertei" userId="4d745ff1-b6c3-40e8-8e8c-966436586ab0" providerId="ADAL" clId="{3108153D-EB7A-44F1-AA36-545140F6A707}" dt="2025-05-18T14:55:05.726" v="6767" actId="20577"/>
          <ac:spMkLst>
            <pc:docMk/>
            <pc:sldMk cId="3871381214" sldId="282"/>
            <ac:spMk id="5" creationId="{6E3F30B6-B660-D094-9387-D6D4CEA5CA08}"/>
          </ac:spMkLst>
        </pc:spChg>
        <pc:spChg chg="add mod">
          <ac:chgData name="Valentina Bertei" userId="4d745ff1-b6c3-40e8-8e8c-966436586ab0" providerId="ADAL" clId="{3108153D-EB7A-44F1-AA36-545140F6A707}" dt="2025-05-19T09:05:06.617" v="8098" actId="1076"/>
          <ac:spMkLst>
            <pc:docMk/>
            <pc:sldMk cId="3871381214" sldId="282"/>
            <ac:spMk id="6" creationId="{5C9D38EF-AEEC-3F21-5B59-6ACE6102EAC5}"/>
          </ac:spMkLst>
        </pc:spChg>
        <pc:spChg chg="mod">
          <ac:chgData name="Valentina Bertei" userId="4d745ff1-b6c3-40e8-8e8c-966436586ab0" providerId="ADAL" clId="{3108153D-EB7A-44F1-AA36-545140F6A707}" dt="2025-05-18T08:36:15.150" v="4833" actId="1076"/>
          <ac:spMkLst>
            <pc:docMk/>
            <pc:sldMk cId="3871381214" sldId="282"/>
            <ac:spMk id="19" creationId="{49F7F7DB-A60E-3AAC-5A0B-E0CE17BD28CC}"/>
          </ac:spMkLst>
        </pc:spChg>
        <pc:spChg chg="mod">
          <ac:chgData name="Valentina Bertei" userId="4d745ff1-b6c3-40e8-8e8c-966436586ab0" providerId="ADAL" clId="{3108153D-EB7A-44F1-AA36-545140F6A707}" dt="2025-05-18T08:36:42.277" v="4837" actId="1076"/>
          <ac:spMkLst>
            <pc:docMk/>
            <pc:sldMk cId="3871381214" sldId="282"/>
            <ac:spMk id="20" creationId="{16F9B803-05A5-40BE-6B4C-DE197DCD7C5A}"/>
          </ac:spMkLst>
        </pc:spChg>
        <pc:spChg chg="mod">
          <ac:chgData name="Valentina Bertei" userId="4d745ff1-b6c3-40e8-8e8c-966436586ab0" providerId="ADAL" clId="{3108153D-EB7A-44F1-AA36-545140F6A707}" dt="2025-05-18T08:36:34.857" v="4836" actId="1076"/>
          <ac:spMkLst>
            <pc:docMk/>
            <pc:sldMk cId="3871381214" sldId="282"/>
            <ac:spMk id="21" creationId="{658FDCD3-F59B-7A4E-D968-4A9BC6A629E7}"/>
          </ac:spMkLst>
        </pc:spChg>
        <pc:picChg chg="add mod">
          <ac:chgData name="Valentina Bertei" userId="4d745ff1-b6c3-40e8-8e8c-966436586ab0" providerId="ADAL" clId="{3108153D-EB7A-44F1-AA36-545140F6A707}" dt="2025-05-18T08:37:29.347" v="4843" actId="1076"/>
          <ac:picMkLst>
            <pc:docMk/>
            <pc:sldMk cId="3871381214" sldId="282"/>
            <ac:picMk id="2" creationId="{FC2FBAC3-DD19-642B-7983-9752F2A04B12}"/>
          </ac:picMkLst>
        </pc:picChg>
        <pc:picChg chg="mod">
          <ac:chgData name="Valentina Bertei" userId="4d745ff1-b6c3-40e8-8e8c-966436586ab0" providerId="ADAL" clId="{3108153D-EB7A-44F1-AA36-545140F6A707}" dt="2025-05-18T08:36:18.114" v="4834" actId="1076"/>
          <ac:picMkLst>
            <pc:docMk/>
            <pc:sldMk cId="3871381214" sldId="282"/>
            <ac:picMk id="8" creationId="{926A3552-83DE-515E-6B80-1B8EF61FC456}"/>
          </ac:picMkLst>
        </pc:picChg>
        <pc:picChg chg="mod">
          <ac:chgData name="Valentina Bertei" userId="4d745ff1-b6c3-40e8-8e8c-966436586ab0" providerId="ADAL" clId="{3108153D-EB7A-44F1-AA36-545140F6A707}" dt="2025-05-18T08:36:29.808" v="4835" actId="1076"/>
          <ac:picMkLst>
            <pc:docMk/>
            <pc:sldMk cId="3871381214" sldId="282"/>
            <ac:picMk id="10" creationId="{B05AB86A-795B-F03D-078B-8DC039E6C6DE}"/>
          </ac:picMkLst>
        </pc:picChg>
        <pc:picChg chg="mod">
          <ac:chgData name="Valentina Bertei" userId="4d745ff1-b6c3-40e8-8e8c-966436586ab0" providerId="ADAL" clId="{3108153D-EB7A-44F1-AA36-545140F6A707}" dt="2025-05-18T08:36:48.897" v="4838" actId="1076"/>
          <ac:picMkLst>
            <pc:docMk/>
            <pc:sldMk cId="3871381214" sldId="282"/>
            <ac:picMk id="14" creationId="{F3562B0E-0142-EE9A-9E20-06B7E9550554}"/>
          </ac:picMkLst>
        </pc:picChg>
        <pc:picChg chg="mod">
          <ac:chgData name="Valentina Bertei" userId="4d745ff1-b6c3-40e8-8e8c-966436586ab0" providerId="ADAL" clId="{3108153D-EB7A-44F1-AA36-545140F6A707}" dt="2025-05-18T08:36:48.897" v="4838" actId="1076"/>
          <ac:picMkLst>
            <pc:docMk/>
            <pc:sldMk cId="3871381214" sldId="282"/>
            <ac:picMk id="16" creationId="{29F819B3-D6B9-2A22-3428-AF8F6A1468AA}"/>
          </ac:picMkLst>
        </pc:picChg>
        <pc:picChg chg="mod">
          <ac:chgData name="Valentina Bertei" userId="4d745ff1-b6c3-40e8-8e8c-966436586ab0" providerId="ADAL" clId="{3108153D-EB7A-44F1-AA36-545140F6A707}" dt="2025-05-18T08:36:29.808" v="4835" actId="1076"/>
          <ac:picMkLst>
            <pc:docMk/>
            <pc:sldMk cId="3871381214" sldId="282"/>
            <ac:picMk id="18" creationId="{0E9B34DF-5109-6AA7-66B4-A71E2E97E09F}"/>
          </ac:picMkLst>
        </pc:picChg>
        <pc:picChg chg="mod">
          <ac:chgData name="Valentina Bertei" userId="4d745ff1-b6c3-40e8-8e8c-966436586ab0" providerId="ADAL" clId="{3108153D-EB7A-44F1-AA36-545140F6A707}" dt="2025-05-18T08:36:15.150" v="4833" actId="1076"/>
          <ac:picMkLst>
            <pc:docMk/>
            <pc:sldMk cId="3871381214" sldId="282"/>
            <ac:picMk id="23" creationId="{B83A69B0-A213-47BE-036B-F436098507A2}"/>
          </ac:picMkLst>
        </pc:picChg>
        <pc:picChg chg="add mod">
          <ac:chgData name="Valentina Bertei" userId="4d745ff1-b6c3-40e8-8e8c-966436586ab0" providerId="ADAL" clId="{3108153D-EB7A-44F1-AA36-545140F6A707}" dt="2025-05-18T08:37:18.791" v="4842" actId="1076"/>
          <ac:picMkLst>
            <pc:docMk/>
            <pc:sldMk cId="3871381214" sldId="282"/>
            <ac:picMk id="24" creationId="{342242D6-4186-36A9-02CB-A6E93E00E097}"/>
          </ac:picMkLst>
        </pc:picChg>
        <pc:picChg chg="mod">
          <ac:chgData name="Valentina Bertei" userId="4d745ff1-b6c3-40e8-8e8c-966436586ab0" providerId="ADAL" clId="{3108153D-EB7A-44F1-AA36-545140F6A707}" dt="2025-05-18T08:36:34.857" v="4836" actId="1076"/>
          <ac:picMkLst>
            <pc:docMk/>
            <pc:sldMk cId="3871381214" sldId="282"/>
            <ac:picMk id="25" creationId="{9CB1CD76-3494-864C-480B-46D462A0276C}"/>
          </ac:picMkLst>
        </pc:picChg>
        <pc:picChg chg="mod">
          <ac:chgData name="Valentina Bertei" userId="4d745ff1-b6c3-40e8-8e8c-966436586ab0" providerId="ADAL" clId="{3108153D-EB7A-44F1-AA36-545140F6A707}" dt="2025-05-18T08:36:42.277" v="4837" actId="1076"/>
          <ac:picMkLst>
            <pc:docMk/>
            <pc:sldMk cId="3871381214" sldId="282"/>
            <ac:picMk id="27" creationId="{CFE01055-7170-9048-7917-4670DFAE1A48}"/>
          </ac:picMkLst>
        </pc:picChg>
        <pc:picChg chg="add mod">
          <ac:chgData name="Valentina Bertei" userId="4d745ff1-b6c3-40e8-8e8c-966436586ab0" providerId="ADAL" clId="{3108153D-EB7A-44F1-AA36-545140F6A707}" dt="2025-05-18T08:37:08.387" v="4840" actId="1076"/>
          <ac:picMkLst>
            <pc:docMk/>
            <pc:sldMk cId="3871381214" sldId="282"/>
            <ac:picMk id="28" creationId="{24C52B8C-426D-556F-1455-EAE754192679}"/>
          </ac:picMkLst>
        </pc:picChg>
        <pc:picChg chg="add mod">
          <ac:chgData name="Valentina Bertei" userId="4d745ff1-b6c3-40e8-8e8c-966436586ab0" providerId="ADAL" clId="{3108153D-EB7A-44F1-AA36-545140F6A707}" dt="2025-05-18T08:37:43.216" v="4847" actId="1076"/>
          <ac:picMkLst>
            <pc:docMk/>
            <pc:sldMk cId="3871381214" sldId="282"/>
            <ac:picMk id="29" creationId="{E1D8758C-23A6-3109-8646-CC732B5518CD}"/>
          </ac:picMkLst>
        </pc:picChg>
        <pc:picChg chg="add del mod">
          <ac:chgData name="Valentina Bertei" userId="4d745ff1-b6c3-40e8-8e8c-966436586ab0" providerId="ADAL" clId="{3108153D-EB7A-44F1-AA36-545140F6A707}" dt="2025-05-20T13:55:32.700" v="8716" actId="478"/>
          <ac:picMkLst>
            <pc:docMk/>
            <pc:sldMk cId="3871381214" sldId="282"/>
            <ac:picMk id="30" creationId="{D98E0623-D025-7EE6-62AC-5DB72776E629}"/>
          </ac:picMkLst>
        </pc:picChg>
      </pc:sldChg>
      <pc:sldChg chg="addSp delSp modSp add mod ord modNotesTx">
        <pc:chgData name="Valentina Bertei" userId="4d745ff1-b6c3-40e8-8e8c-966436586ab0" providerId="ADAL" clId="{3108153D-EB7A-44F1-AA36-545140F6A707}" dt="2025-05-21T14:37:12.375" v="10380" actId="27309"/>
        <pc:sldMkLst>
          <pc:docMk/>
          <pc:sldMk cId="1801264937" sldId="283"/>
        </pc:sldMkLst>
        <pc:spChg chg="add mod">
          <ac:chgData name="Valentina Bertei" userId="4d745ff1-b6c3-40e8-8e8c-966436586ab0" providerId="ADAL" clId="{3108153D-EB7A-44F1-AA36-545140F6A707}" dt="2025-05-18T14:30:52.464" v="6735" actId="1076"/>
          <ac:spMkLst>
            <pc:docMk/>
            <pc:sldMk cId="1801264937" sldId="283"/>
            <ac:spMk id="22" creationId="{203F23FE-5539-11B4-627F-ECF4D431AFFE}"/>
          </ac:spMkLst>
        </pc:spChg>
        <pc:spChg chg="add mod">
          <ac:chgData name="Valentina Bertei" userId="4d745ff1-b6c3-40e8-8e8c-966436586ab0" providerId="ADAL" clId="{3108153D-EB7A-44F1-AA36-545140F6A707}" dt="2025-05-18T12:13:38.325" v="5786" actId="1076"/>
          <ac:spMkLst>
            <pc:docMk/>
            <pc:sldMk cId="1801264937" sldId="283"/>
            <ac:spMk id="67" creationId="{67715815-3B2E-522B-630C-C52C2597F652}"/>
          </ac:spMkLst>
        </pc:spChg>
        <pc:spChg chg="add mod">
          <ac:chgData name="Valentina Bertei" userId="4d745ff1-b6c3-40e8-8e8c-966436586ab0" providerId="ADAL" clId="{3108153D-EB7A-44F1-AA36-545140F6A707}" dt="2025-05-18T12:10:49.699" v="5756" actId="14100"/>
          <ac:spMkLst>
            <pc:docMk/>
            <pc:sldMk cId="1801264937" sldId="283"/>
            <ac:spMk id="68" creationId="{31EC762B-B7D6-EA93-047D-B247C4766121}"/>
          </ac:spMkLst>
        </pc:spChg>
        <pc:spChg chg="add mod">
          <ac:chgData name="Valentina Bertei" userId="4d745ff1-b6c3-40e8-8e8c-966436586ab0" providerId="ADAL" clId="{3108153D-EB7A-44F1-AA36-545140F6A707}" dt="2025-05-18T12:13:38.325" v="5786" actId="1076"/>
          <ac:spMkLst>
            <pc:docMk/>
            <pc:sldMk cId="1801264937" sldId="283"/>
            <ac:spMk id="69" creationId="{649AF05A-D85D-6F0D-76A8-A7C5D9E932B1}"/>
          </ac:spMkLst>
        </pc:spChg>
        <pc:spChg chg="add mod">
          <ac:chgData name="Valentina Bertei" userId="4d745ff1-b6c3-40e8-8e8c-966436586ab0" providerId="ADAL" clId="{3108153D-EB7A-44F1-AA36-545140F6A707}" dt="2025-05-18T12:10:37.560" v="5755" actId="1076"/>
          <ac:spMkLst>
            <pc:docMk/>
            <pc:sldMk cId="1801264937" sldId="283"/>
            <ac:spMk id="70" creationId="{6C4454F5-F9BE-C266-A0FA-FB6B61BD1942}"/>
          </ac:spMkLst>
        </pc:spChg>
        <pc:spChg chg="add mod">
          <ac:chgData name="Valentina Bertei" userId="4d745ff1-b6c3-40e8-8e8c-966436586ab0" providerId="ADAL" clId="{3108153D-EB7A-44F1-AA36-545140F6A707}" dt="2025-05-18T12:15:26.724" v="5788" actId="1076"/>
          <ac:spMkLst>
            <pc:docMk/>
            <pc:sldMk cId="1801264937" sldId="283"/>
            <ac:spMk id="76" creationId="{12ED2569-3905-ECFD-E637-C8C6DAB0202C}"/>
          </ac:spMkLst>
        </pc:spChg>
        <pc:graphicFrameChg chg="add modGraphic">
          <ac:chgData name="Valentina Bertei" userId="4d745ff1-b6c3-40e8-8e8c-966436586ab0" providerId="ADAL" clId="{3108153D-EB7A-44F1-AA36-545140F6A707}" dt="2025-05-21T14:37:12.375" v="10380" actId="27309"/>
          <ac:graphicFrameMkLst>
            <pc:docMk/>
            <pc:sldMk cId="1801264937" sldId="283"/>
            <ac:graphicFrameMk id="13" creationId="{7DE9263C-1580-6B14-4A8A-2EE9A8910BF9}"/>
          </ac:graphicFrameMkLst>
        </pc:graphicFrameChg>
        <pc:picChg chg="add mod">
          <ac:chgData name="Valentina Bertei" userId="4d745ff1-b6c3-40e8-8e8c-966436586ab0" providerId="ADAL" clId="{3108153D-EB7A-44F1-AA36-545140F6A707}" dt="2025-05-20T14:26:20.075" v="9273"/>
          <ac:picMkLst>
            <pc:docMk/>
            <pc:sldMk cId="1801264937" sldId="283"/>
            <ac:picMk id="2" creationId="{5494C7A4-8571-6FCE-D624-7AD95F167C78}"/>
          </ac:picMkLst>
        </pc:picChg>
        <pc:picChg chg="add mod">
          <ac:chgData name="Valentina Bertei" userId="4d745ff1-b6c3-40e8-8e8c-966436586ab0" providerId="ADAL" clId="{3108153D-EB7A-44F1-AA36-545140F6A707}" dt="2025-05-20T14:26:20.075" v="9273"/>
          <ac:picMkLst>
            <pc:docMk/>
            <pc:sldMk cId="1801264937" sldId="283"/>
            <ac:picMk id="3" creationId="{CD89E871-7B53-9DB4-1DE7-3DF81122FD44}"/>
          </ac:picMkLst>
        </pc:picChg>
        <pc:picChg chg="add mod">
          <ac:chgData name="Valentina Bertei" userId="4d745ff1-b6c3-40e8-8e8c-966436586ab0" providerId="ADAL" clId="{3108153D-EB7A-44F1-AA36-545140F6A707}" dt="2025-05-20T14:26:20.075" v="9273"/>
          <ac:picMkLst>
            <pc:docMk/>
            <pc:sldMk cId="1801264937" sldId="283"/>
            <ac:picMk id="5" creationId="{8F1A7841-B024-7515-791D-93E44CD2B75A}"/>
          </ac:picMkLst>
        </pc:picChg>
        <pc:picChg chg="add mod">
          <ac:chgData name="Valentina Bertei" userId="4d745ff1-b6c3-40e8-8e8c-966436586ab0" providerId="ADAL" clId="{3108153D-EB7A-44F1-AA36-545140F6A707}" dt="2025-05-20T14:26:20.075" v="9273"/>
          <ac:picMkLst>
            <pc:docMk/>
            <pc:sldMk cId="1801264937" sldId="283"/>
            <ac:picMk id="6" creationId="{F8D4BFFA-97C1-B78D-52BF-A58511401440}"/>
          </ac:picMkLst>
        </pc:picChg>
        <pc:picChg chg="add mod">
          <ac:chgData name="Valentina Bertei" userId="4d745ff1-b6c3-40e8-8e8c-966436586ab0" providerId="ADAL" clId="{3108153D-EB7A-44F1-AA36-545140F6A707}" dt="2025-05-20T14:26:20.075" v="9273"/>
          <ac:picMkLst>
            <pc:docMk/>
            <pc:sldMk cId="1801264937" sldId="283"/>
            <ac:picMk id="8" creationId="{92EFEAAE-DFF2-ACB4-5F53-8C9014F0AFCF}"/>
          </ac:picMkLst>
        </pc:picChg>
        <pc:picChg chg="add mod">
          <ac:chgData name="Valentina Bertei" userId="4d745ff1-b6c3-40e8-8e8c-966436586ab0" providerId="ADAL" clId="{3108153D-EB7A-44F1-AA36-545140F6A707}" dt="2025-05-20T14:26:20.075" v="9273"/>
          <ac:picMkLst>
            <pc:docMk/>
            <pc:sldMk cId="1801264937" sldId="283"/>
            <ac:picMk id="9" creationId="{039268F7-884B-B0F1-0FAB-C1EBD7956C58}"/>
          </ac:picMkLst>
        </pc:picChg>
        <pc:picChg chg="add mod">
          <ac:chgData name="Valentina Bertei" userId="4d745ff1-b6c3-40e8-8e8c-966436586ab0" providerId="ADAL" clId="{3108153D-EB7A-44F1-AA36-545140F6A707}" dt="2025-05-20T14:26:20.075" v="9273"/>
          <ac:picMkLst>
            <pc:docMk/>
            <pc:sldMk cId="1801264937" sldId="283"/>
            <ac:picMk id="10" creationId="{5BA350CC-2252-1F18-A786-6F2EFCBCF37E}"/>
          </ac:picMkLst>
        </pc:picChg>
        <pc:picChg chg="add mod">
          <ac:chgData name="Valentina Bertei" userId="4d745ff1-b6c3-40e8-8e8c-966436586ab0" providerId="ADAL" clId="{3108153D-EB7A-44F1-AA36-545140F6A707}" dt="2025-05-20T14:26:20.075" v="9273"/>
          <ac:picMkLst>
            <pc:docMk/>
            <pc:sldMk cId="1801264937" sldId="283"/>
            <ac:picMk id="11" creationId="{9193F91B-C6E9-84D5-41CC-80DD2BF87482}"/>
          </ac:picMkLst>
        </pc:picChg>
        <pc:picChg chg="add mod modCrop">
          <ac:chgData name="Valentina Bertei" userId="4d745ff1-b6c3-40e8-8e8c-966436586ab0" providerId="ADAL" clId="{3108153D-EB7A-44F1-AA36-545140F6A707}" dt="2025-05-18T12:01:21.041" v="5673" actId="1076"/>
          <ac:picMkLst>
            <pc:docMk/>
            <pc:sldMk cId="1801264937" sldId="283"/>
            <ac:picMk id="32" creationId="{AE3DC463-0984-7AE7-A3D6-C9B39589BF7C}"/>
          </ac:picMkLst>
        </pc:picChg>
        <pc:picChg chg="add mod">
          <ac:chgData name="Valentina Bertei" userId="4d745ff1-b6c3-40e8-8e8c-966436586ab0" providerId="ADAL" clId="{3108153D-EB7A-44F1-AA36-545140F6A707}" dt="2025-05-18T14:10:33.992" v="6628" actId="1076"/>
          <ac:picMkLst>
            <pc:docMk/>
            <pc:sldMk cId="1801264937" sldId="283"/>
            <ac:picMk id="34" creationId="{AD32E4DC-FE2D-4A49-49A9-DECD934F207A}"/>
          </ac:picMkLst>
        </pc:picChg>
        <pc:picChg chg="add mod">
          <ac:chgData name="Valentina Bertei" userId="4d745ff1-b6c3-40e8-8e8c-966436586ab0" providerId="ADAL" clId="{3108153D-EB7A-44F1-AA36-545140F6A707}" dt="2025-05-20T13:27:18.066" v="8690" actId="1037"/>
          <ac:picMkLst>
            <pc:docMk/>
            <pc:sldMk cId="1801264937" sldId="283"/>
            <ac:picMk id="46" creationId="{3DA7008B-01E5-A4C2-9EE3-AF910D571B59}"/>
          </ac:picMkLst>
        </pc:picChg>
        <pc:picChg chg="add mod">
          <ac:chgData name="Valentina Bertei" userId="4d745ff1-b6c3-40e8-8e8c-966436586ab0" providerId="ADAL" clId="{3108153D-EB7A-44F1-AA36-545140F6A707}" dt="2025-05-18T12:01:21.041" v="5673" actId="1076"/>
          <ac:picMkLst>
            <pc:docMk/>
            <pc:sldMk cId="1801264937" sldId="283"/>
            <ac:picMk id="50" creationId="{8787063E-5AE6-D2B2-57FF-D0BED3C5554E}"/>
          </ac:picMkLst>
        </pc:picChg>
        <pc:picChg chg="add mod">
          <ac:chgData name="Valentina Bertei" userId="4d745ff1-b6c3-40e8-8e8c-966436586ab0" providerId="ADAL" clId="{3108153D-EB7A-44F1-AA36-545140F6A707}" dt="2025-05-18T12:01:21.041" v="5673" actId="1076"/>
          <ac:picMkLst>
            <pc:docMk/>
            <pc:sldMk cId="1801264937" sldId="283"/>
            <ac:picMk id="51" creationId="{5341BF18-5EED-22F7-5611-34A19E74E664}"/>
          </ac:picMkLst>
        </pc:picChg>
        <pc:picChg chg="add mod">
          <ac:chgData name="Valentina Bertei" userId="4d745ff1-b6c3-40e8-8e8c-966436586ab0" providerId="ADAL" clId="{3108153D-EB7A-44F1-AA36-545140F6A707}" dt="2025-05-18T12:01:21.041" v="5673" actId="1076"/>
          <ac:picMkLst>
            <pc:docMk/>
            <pc:sldMk cId="1801264937" sldId="283"/>
            <ac:picMk id="52" creationId="{CE2CE872-05C3-F764-B351-6CE2D9013012}"/>
          </ac:picMkLst>
        </pc:picChg>
        <pc:picChg chg="add mod">
          <ac:chgData name="Valentina Bertei" userId="4d745ff1-b6c3-40e8-8e8c-966436586ab0" providerId="ADAL" clId="{3108153D-EB7A-44F1-AA36-545140F6A707}" dt="2025-05-18T11:28:54.247" v="5499" actId="1076"/>
          <ac:picMkLst>
            <pc:docMk/>
            <pc:sldMk cId="1801264937" sldId="283"/>
            <ac:picMk id="53" creationId="{E5593743-AF52-BCF3-7F5E-B681FF8E2513}"/>
          </ac:picMkLst>
        </pc:picChg>
        <pc:picChg chg="add mod">
          <ac:chgData name="Valentina Bertei" userId="4d745ff1-b6c3-40e8-8e8c-966436586ab0" providerId="ADAL" clId="{3108153D-EB7A-44F1-AA36-545140F6A707}" dt="2025-05-18T12:01:21.041" v="5673" actId="1076"/>
          <ac:picMkLst>
            <pc:docMk/>
            <pc:sldMk cId="1801264937" sldId="283"/>
            <ac:picMk id="54" creationId="{6EBDE6B6-F3F0-5B21-0A28-AE053E5664F9}"/>
          </ac:picMkLst>
        </pc:picChg>
        <pc:picChg chg="add mod">
          <ac:chgData name="Valentina Bertei" userId="4d745ff1-b6c3-40e8-8e8c-966436586ab0" providerId="ADAL" clId="{3108153D-EB7A-44F1-AA36-545140F6A707}" dt="2025-05-18T14:31:04.361" v="6742" actId="1037"/>
          <ac:picMkLst>
            <pc:docMk/>
            <pc:sldMk cId="1801264937" sldId="283"/>
            <ac:picMk id="78" creationId="{5D15EC49-1283-06C0-60A2-FB14FCD73166}"/>
          </ac:picMkLst>
        </pc:picChg>
        <pc:cxnChg chg="add mod">
          <ac:chgData name="Valentina Bertei" userId="4d745ff1-b6c3-40e8-8e8c-966436586ab0" providerId="ADAL" clId="{3108153D-EB7A-44F1-AA36-545140F6A707}" dt="2025-05-18T11:24:57.193" v="5475" actId="208"/>
          <ac:cxnSpMkLst>
            <pc:docMk/>
            <pc:sldMk cId="1801264937" sldId="283"/>
            <ac:cxnSpMk id="36" creationId="{35C5E766-4679-3450-13F4-E16EA228AAC6}"/>
          </ac:cxnSpMkLst>
        </pc:cxnChg>
        <pc:cxnChg chg="add mod">
          <ac:chgData name="Valentina Bertei" userId="4d745ff1-b6c3-40e8-8e8c-966436586ab0" providerId="ADAL" clId="{3108153D-EB7A-44F1-AA36-545140F6A707}" dt="2025-05-18T12:05:55.970" v="5685" actId="14100"/>
          <ac:cxnSpMkLst>
            <pc:docMk/>
            <pc:sldMk cId="1801264937" sldId="283"/>
            <ac:cxnSpMk id="56" creationId="{409F812E-2374-72D9-B664-137805DC9A8E}"/>
          </ac:cxnSpMkLst>
        </pc:cxnChg>
        <pc:cxnChg chg="add mod">
          <ac:chgData name="Valentina Bertei" userId="4d745ff1-b6c3-40e8-8e8c-966436586ab0" providerId="ADAL" clId="{3108153D-EB7A-44F1-AA36-545140F6A707}" dt="2025-05-18T12:06:01.156" v="5686" actId="14100"/>
          <ac:cxnSpMkLst>
            <pc:docMk/>
            <pc:sldMk cId="1801264937" sldId="283"/>
            <ac:cxnSpMk id="58" creationId="{68187617-85AA-E867-8A8E-0D8097EFDAF4}"/>
          </ac:cxnSpMkLst>
        </pc:cxnChg>
        <pc:cxnChg chg="add mod">
          <ac:chgData name="Valentina Bertei" userId="4d745ff1-b6c3-40e8-8e8c-966436586ab0" providerId="ADAL" clId="{3108153D-EB7A-44F1-AA36-545140F6A707}" dt="2025-05-18T12:06:04.590" v="5687" actId="14100"/>
          <ac:cxnSpMkLst>
            <pc:docMk/>
            <pc:sldMk cId="1801264937" sldId="283"/>
            <ac:cxnSpMk id="60" creationId="{D590211B-144E-A97F-DFA3-9A8E0D25DAF0}"/>
          </ac:cxnSpMkLst>
        </pc:cxnChg>
        <pc:cxnChg chg="add mod">
          <ac:chgData name="Valentina Bertei" userId="4d745ff1-b6c3-40e8-8e8c-966436586ab0" providerId="ADAL" clId="{3108153D-EB7A-44F1-AA36-545140F6A707}" dt="2025-05-18T12:06:09.469" v="5688" actId="14100"/>
          <ac:cxnSpMkLst>
            <pc:docMk/>
            <pc:sldMk cId="1801264937" sldId="283"/>
            <ac:cxnSpMk id="62" creationId="{A2DAC959-5518-A59E-6132-4D6446EA1AC3}"/>
          </ac:cxnSpMkLst>
        </pc:cxnChg>
        <pc:cxnChg chg="add mod">
          <ac:chgData name="Valentina Bertei" userId="4d745ff1-b6c3-40e8-8e8c-966436586ab0" providerId="ADAL" clId="{3108153D-EB7A-44F1-AA36-545140F6A707}" dt="2025-05-18T12:05:50.563" v="5684" actId="14100"/>
          <ac:cxnSpMkLst>
            <pc:docMk/>
            <pc:sldMk cId="1801264937" sldId="283"/>
            <ac:cxnSpMk id="65" creationId="{79C0395E-F033-1B5C-7069-B0BFE02DF82B}"/>
          </ac:cxnSpMkLst>
        </pc:cxnChg>
      </pc:sldChg>
      <pc:sldChg chg="delSp add del mod">
        <pc:chgData name="Valentina Bertei" userId="4d745ff1-b6c3-40e8-8e8c-966436586ab0" providerId="ADAL" clId="{3108153D-EB7A-44F1-AA36-545140F6A707}" dt="2025-05-18T12:16:03.974" v="5789" actId="47"/>
        <pc:sldMkLst>
          <pc:docMk/>
          <pc:sldMk cId="3707985950" sldId="284"/>
        </pc:sldMkLst>
      </pc:sldChg>
      <pc:sldChg chg="addSp delSp modSp add mod delAnim modAnim modNotesTx">
        <pc:chgData name="Valentina Bertei" userId="4d745ff1-b6c3-40e8-8e8c-966436586ab0" providerId="ADAL" clId="{3108153D-EB7A-44F1-AA36-545140F6A707}" dt="2025-05-21T14:20:25.471" v="10377" actId="20577"/>
        <pc:sldMkLst>
          <pc:docMk/>
          <pc:sldMk cId="4036841797" sldId="284"/>
        </pc:sldMkLst>
        <pc:spChg chg="mod">
          <ac:chgData name="Valentina Bertei" userId="4d745ff1-b6c3-40e8-8e8c-966436586ab0" providerId="ADAL" clId="{3108153D-EB7A-44F1-AA36-545140F6A707}" dt="2025-05-18T14:13:49.858" v="6638" actId="255"/>
          <ac:spMkLst>
            <pc:docMk/>
            <pc:sldMk cId="4036841797" sldId="284"/>
            <ac:spMk id="2" creationId="{C010E71F-75CC-63F2-1E39-9A1794D83469}"/>
          </ac:spMkLst>
        </pc:spChg>
        <pc:spChg chg="add mod">
          <ac:chgData name="Valentina Bertei" userId="4d745ff1-b6c3-40e8-8e8c-966436586ab0" providerId="ADAL" clId="{3108153D-EB7A-44F1-AA36-545140F6A707}" dt="2025-05-18T13:19:33.377" v="6200" actId="1076"/>
          <ac:spMkLst>
            <pc:docMk/>
            <pc:sldMk cId="4036841797" sldId="284"/>
            <ac:spMk id="31" creationId="{3219034C-384F-7DF3-E755-B72F88DA997A}"/>
          </ac:spMkLst>
        </pc:spChg>
        <pc:spChg chg="add mod">
          <ac:chgData name="Valentina Bertei" userId="4d745ff1-b6c3-40e8-8e8c-966436586ab0" providerId="ADAL" clId="{3108153D-EB7A-44F1-AA36-545140F6A707}" dt="2025-05-20T17:38:59.841" v="10366" actId="1076"/>
          <ac:spMkLst>
            <pc:docMk/>
            <pc:sldMk cId="4036841797" sldId="284"/>
            <ac:spMk id="32" creationId="{C183C23E-0102-32B7-82B0-29E5F1FECE59}"/>
          </ac:spMkLst>
        </pc:spChg>
        <pc:spChg chg="add del mod">
          <ac:chgData name="Valentina Bertei" userId="4d745ff1-b6c3-40e8-8e8c-966436586ab0" providerId="ADAL" clId="{3108153D-EB7A-44F1-AA36-545140F6A707}" dt="2025-05-20T17:37:39.550" v="10363" actId="1076"/>
          <ac:spMkLst>
            <pc:docMk/>
            <pc:sldMk cId="4036841797" sldId="284"/>
            <ac:spMk id="33" creationId="{6E9339E3-81DE-A9B9-9BCA-B2E0B002B4AF}"/>
          </ac:spMkLst>
        </pc:spChg>
        <pc:spChg chg="add mod">
          <ac:chgData name="Valentina Bertei" userId="4d745ff1-b6c3-40e8-8e8c-966436586ab0" providerId="ADAL" clId="{3108153D-EB7A-44F1-AA36-545140F6A707}" dt="2025-05-18T14:07:09.306" v="6606" actId="1076"/>
          <ac:spMkLst>
            <pc:docMk/>
            <pc:sldMk cId="4036841797" sldId="284"/>
            <ac:spMk id="34" creationId="{3CE945D6-7E93-0A5C-9E53-AA86AAC4C616}"/>
          </ac:spMkLst>
        </pc:spChg>
        <pc:spChg chg="add mod">
          <ac:chgData name="Valentina Bertei" userId="4d745ff1-b6c3-40e8-8e8c-966436586ab0" providerId="ADAL" clId="{3108153D-EB7A-44F1-AA36-545140F6A707}" dt="2025-05-18T14:03:08.705" v="6557" actId="1076"/>
          <ac:spMkLst>
            <pc:docMk/>
            <pc:sldMk cId="4036841797" sldId="284"/>
            <ac:spMk id="35" creationId="{8847FC48-EF18-1A63-5719-B91B80E85BA9}"/>
          </ac:spMkLst>
        </pc:spChg>
        <pc:spChg chg="add mod">
          <ac:chgData name="Valentina Bertei" userId="4d745ff1-b6c3-40e8-8e8c-966436586ab0" providerId="ADAL" clId="{3108153D-EB7A-44F1-AA36-545140F6A707}" dt="2025-05-20T17:37:29.689" v="10362" actId="1076"/>
          <ac:spMkLst>
            <pc:docMk/>
            <pc:sldMk cId="4036841797" sldId="284"/>
            <ac:spMk id="36" creationId="{F204A894-3003-E254-21C9-719E2AB0A07C}"/>
          </ac:spMkLst>
        </pc:spChg>
        <pc:spChg chg="add mod">
          <ac:chgData name="Valentina Bertei" userId="4d745ff1-b6c3-40e8-8e8c-966436586ab0" providerId="ADAL" clId="{3108153D-EB7A-44F1-AA36-545140F6A707}" dt="2025-05-18T14:05:12.231" v="6586" actId="20577"/>
          <ac:spMkLst>
            <pc:docMk/>
            <pc:sldMk cId="4036841797" sldId="284"/>
            <ac:spMk id="43" creationId="{BAE11CFC-039A-ECA4-9DA9-F5F0A0B9C90C}"/>
          </ac:spMkLst>
        </pc:spChg>
        <pc:spChg chg="add mod">
          <ac:chgData name="Valentina Bertei" userId="4d745ff1-b6c3-40e8-8e8c-966436586ab0" providerId="ADAL" clId="{3108153D-EB7A-44F1-AA36-545140F6A707}" dt="2025-05-18T14:32:22.770" v="6750" actId="20577"/>
          <ac:spMkLst>
            <pc:docMk/>
            <pc:sldMk cId="4036841797" sldId="284"/>
            <ac:spMk id="47" creationId="{6E170383-D4FD-B9B7-874A-0D8CA7110617}"/>
          </ac:spMkLst>
        </pc:spChg>
        <pc:spChg chg="add mod">
          <ac:chgData name="Valentina Bertei" userId="4d745ff1-b6c3-40e8-8e8c-966436586ab0" providerId="ADAL" clId="{3108153D-EB7A-44F1-AA36-545140F6A707}" dt="2025-05-18T14:07:19.136" v="6608" actId="1076"/>
          <ac:spMkLst>
            <pc:docMk/>
            <pc:sldMk cId="4036841797" sldId="284"/>
            <ac:spMk id="51" creationId="{D5184941-2366-2932-2E36-25256B8B5438}"/>
          </ac:spMkLst>
        </pc:spChg>
        <pc:picChg chg="add mod">
          <ac:chgData name="Valentina Bertei" userId="4d745ff1-b6c3-40e8-8e8c-966436586ab0" providerId="ADAL" clId="{3108153D-EB7A-44F1-AA36-545140F6A707}" dt="2025-05-20T14:26:30.473" v="9275"/>
          <ac:picMkLst>
            <pc:docMk/>
            <pc:sldMk cId="4036841797" sldId="284"/>
            <ac:picMk id="3" creationId="{CD853154-B528-F308-7089-C0AC8C0F5EF8}"/>
          </ac:picMkLst>
        </pc:picChg>
        <pc:picChg chg="add mod">
          <ac:chgData name="Valentina Bertei" userId="4d745ff1-b6c3-40e8-8e8c-966436586ab0" providerId="ADAL" clId="{3108153D-EB7A-44F1-AA36-545140F6A707}" dt="2025-05-20T14:26:30.473" v="9275"/>
          <ac:picMkLst>
            <pc:docMk/>
            <pc:sldMk cId="4036841797" sldId="284"/>
            <ac:picMk id="5" creationId="{1A7027BA-00C3-903C-8851-CC93512B3804}"/>
          </ac:picMkLst>
        </pc:picChg>
        <pc:picChg chg="add mod">
          <ac:chgData name="Valentina Bertei" userId="4d745ff1-b6c3-40e8-8e8c-966436586ab0" providerId="ADAL" clId="{3108153D-EB7A-44F1-AA36-545140F6A707}" dt="2025-05-20T14:26:30.473" v="9275"/>
          <ac:picMkLst>
            <pc:docMk/>
            <pc:sldMk cId="4036841797" sldId="284"/>
            <ac:picMk id="6" creationId="{652FBD84-C584-0E69-38EA-CF569265AA59}"/>
          </ac:picMkLst>
        </pc:picChg>
        <pc:picChg chg="add mod">
          <ac:chgData name="Valentina Bertei" userId="4d745ff1-b6c3-40e8-8e8c-966436586ab0" providerId="ADAL" clId="{3108153D-EB7A-44F1-AA36-545140F6A707}" dt="2025-05-20T14:26:30.473" v="9275"/>
          <ac:picMkLst>
            <pc:docMk/>
            <pc:sldMk cId="4036841797" sldId="284"/>
            <ac:picMk id="8" creationId="{20E7BA9E-5FFD-6DD2-2CC5-BD3A2FE88BE7}"/>
          </ac:picMkLst>
        </pc:picChg>
        <pc:picChg chg="add mod">
          <ac:chgData name="Valentina Bertei" userId="4d745ff1-b6c3-40e8-8e8c-966436586ab0" providerId="ADAL" clId="{3108153D-EB7A-44F1-AA36-545140F6A707}" dt="2025-05-20T14:26:30.473" v="9275"/>
          <ac:picMkLst>
            <pc:docMk/>
            <pc:sldMk cId="4036841797" sldId="284"/>
            <ac:picMk id="9" creationId="{9E047761-E594-2BDE-4649-B495C84924AB}"/>
          </ac:picMkLst>
        </pc:picChg>
        <pc:picChg chg="add mod">
          <ac:chgData name="Valentina Bertei" userId="4d745ff1-b6c3-40e8-8e8c-966436586ab0" providerId="ADAL" clId="{3108153D-EB7A-44F1-AA36-545140F6A707}" dt="2025-05-20T14:26:30.473" v="9275"/>
          <ac:picMkLst>
            <pc:docMk/>
            <pc:sldMk cId="4036841797" sldId="284"/>
            <ac:picMk id="10" creationId="{2545169E-E6B4-4C62-9344-6325DB5AC265}"/>
          </ac:picMkLst>
        </pc:picChg>
        <pc:picChg chg="add mod">
          <ac:chgData name="Valentina Bertei" userId="4d745ff1-b6c3-40e8-8e8c-966436586ab0" providerId="ADAL" clId="{3108153D-EB7A-44F1-AA36-545140F6A707}" dt="2025-05-20T14:26:30.473" v="9275"/>
          <ac:picMkLst>
            <pc:docMk/>
            <pc:sldMk cId="4036841797" sldId="284"/>
            <ac:picMk id="11" creationId="{4C301F58-062F-F8B5-DBC1-CDC99640785A}"/>
          </ac:picMkLst>
        </pc:picChg>
        <pc:picChg chg="add mod">
          <ac:chgData name="Valentina Bertei" userId="4d745ff1-b6c3-40e8-8e8c-966436586ab0" providerId="ADAL" clId="{3108153D-EB7A-44F1-AA36-545140F6A707}" dt="2025-05-20T14:26:30.473" v="9275"/>
          <ac:picMkLst>
            <pc:docMk/>
            <pc:sldMk cId="4036841797" sldId="284"/>
            <ac:picMk id="12" creationId="{DF85429B-43B7-F2C4-1A2F-44A6C42FAA38}"/>
          </ac:picMkLst>
        </pc:picChg>
        <pc:picChg chg="add mod">
          <ac:chgData name="Valentina Bertei" userId="4d745ff1-b6c3-40e8-8e8c-966436586ab0" providerId="ADAL" clId="{3108153D-EB7A-44F1-AA36-545140F6A707}" dt="2025-05-18T13:15:46.297" v="6107" actId="1076"/>
          <ac:picMkLst>
            <pc:docMk/>
            <pc:sldMk cId="4036841797" sldId="284"/>
            <ac:picMk id="22" creationId="{C92D7565-85CB-C544-6043-338CF5610D1E}"/>
          </ac:picMkLst>
        </pc:picChg>
        <pc:picChg chg="add mod modCrop">
          <ac:chgData name="Valentina Bertei" userId="4d745ff1-b6c3-40e8-8e8c-966436586ab0" providerId="ADAL" clId="{3108153D-EB7A-44F1-AA36-545140F6A707}" dt="2025-05-20T17:37:39.550" v="10363" actId="1076"/>
          <ac:picMkLst>
            <pc:docMk/>
            <pc:sldMk cId="4036841797" sldId="284"/>
            <ac:picMk id="46" creationId="{D6D8A265-E54C-8B57-CEDE-DAE541929AF6}"/>
          </ac:picMkLst>
        </pc:picChg>
        <pc:picChg chg="add mod modCrop">
          <ac:chgData name="Valentina Bertei" userId="4d745ff1-b6c3-40e8-8e8c-966436586ab0" providerId="ADAL" clId="{3108153D-EB7A-44F1-AA36-545140F6A707}" dt="2025-05-20T17:38:54.703" v="10365" actId="1076"/>
          <ac:picMkLst>
            <pc:docMk/>
            <pc:sldMk cId="4036841797" sldId="284"/>
            <ac:picMk id="50" creationId="{835AC201-5F8B-C9E3-9AE8-F35A581AF333}"/>
          </ac:picMkLst>
        </pc:picChg>
        <pc:picChg chg="add mod modCrop">
          <ac:chgData name="Valentina Bertei" userId="4d745ff1-b6c3-40e8-8e8c-966436586ab0" providerId="ADAL" clId="{3108153D-EB7A-44F1-AA36-545140F6A707}" dt="2025-05-20T17:38:59.841" v="10366" actId="1076"/>
          <ac:picMkLst>
            <pc:docMk/>
            <pc:sldMk cId="4036841797" sldId="284"/>
            <ac:picMk id="53" creationId="{2A61D061-63D7-2F98-37B3-BCFC8E252E4B}"/>
          </ac:picMkLst>
        </pc:picChg>
        <pc:picChg chg="add mod modCrop">
          <ac:chgData name="Valentina Bertei" userId="4d745ff1-b6c3-40e8-8e8c-966436586ab0" providerId="ADAL" clId="{3108153D-EB7A-44F1-AA36-545140F6A707}" dt="2025-05-18T14:05:21.307" v="6587" actId="1076"/>
          <ac:picMkLst>
            <pc:docMk/>
            <pc:sldMk cId="4036841797" sldId="284"/>
            <ac:picMk id="63" creationId="{9A07A380-E9DA-A1AC-55DE-9CEAC6B4E858}"/>
          </ac:picMkLst>
        </pc:picChg>
        <pc:picChg chg="add mod modCrop">
          <ac:chgData name="Valentina Bertei" userId="4d745ff1-b6c3-40e8-8e8c-966436586ab0" providerId="ADAL" clId="{3108153D-EB7A-44F1-AA36-545140F6A707}" dt="2025-05-18T14:03:08.705" v="6557" actId="1076"/>
          <ac:picMkLst>
            <pc:docMk/>
            <pc:sldMk cId="4036841797" sldId="284"/>
            <ac:picMk id="71" creationId="{3FDAC49C-B1C8-6361-C76D-17900551DE6E}"/>
          </ac:picMkLst>
        </pc:picChg>
        <pc:picChg chg="add mod modCrop">
          <ac:chgData name="Valentina Bertei" userId="4d745ff1-b6c3-40e8-8e8c-966436586ab0" providerId="ADAL" clId="{3108153D-EB7A-44F1-AA36-545140F6A707}" dt="2025-05-20T17:37:29.689" v="10362" actId="1076"/>
          <ac:picMkLst>
            <pc:docMk/>
            <pc:sldMk cId="4036841797" sldId="284"/>
            <ac:picMk id="73" creationId="{C7B1DFDB-6138-E18D-6DA2-2CF972D19BFE}"/>
          </ac:picMkLst>
        </pc:picChg>
        <pc:picChg chg="add mod">
          <ac:chgData name="Valentina Bertei" userId="4d745ff1-b6c3-40e8-8e8c-966436586ab0" providerId="ADAL" clId="{3108153D-EB7A-44F1-AA36-545140F6A707}" dt="2025-05-18T14:05:36.704" v="6590" actId="1076"/>
          <ac:picMkLst>
            <pc:docMk/>
            <pc:sldMk cId="4036841797" sldId="284"/>
            <ac:picMk id="75" creationId="{026D5EAB-9D8F-BC20-301C-78038CD3E5E9}"/>
          </ac:picMkLst>
        </pc:picChg>
        <pc:picChg chg="add mod">
          <ac:chgData name="Valentina Bertei" userId="4d745ff1-b6c3-40e8-8e8c-966436586ab0" providerId="ADAL" clId="{3108153D-EB7A-44F1-AA36-545140F6A707}" dt="2025-05-18T13:52:19.778" v="6468" actId="14100"/>
          <ac:picMkLst>
            <pc:docMk/>
            <pc:sldMk cId="4036841797" sldId="284"/>
            <ac:picMk id="77" creationId="{7C2E6DDF-50BF-F347-D6AE-CA3155F1E5D7}"/>
          </ac:picMkLst>
        </pc:picChg>
        <pc:picChg chg="add mod">
          <ac:chgData name="Valentina Bertei" userId="4d745ff1-b6c3-40e8-8e8c-966436586ab0" providerId="ADAL" clId="{3108153D-EB7A-44F1-AA36-545140F6A707}" dt="2025-05-18T13:59:32.076" v="6497" actId="1076"/>
          <ac:picMkLst>
            <pc:docMk/>
            <pc:sldMk cId="4036841797" sldId="284"/>
            <ac:picMk id="79" creationId="{98CD460F-5162-D865-8979-90FCEA3641B5}"/>
          </ac:picMkLst>
        </pc:picChg>
        <pc:picChg chg="add mod">
          <ac:chgData name="Valentina Bertei" userId="4d745ff1-b6c3-40e8-8e8c-966436586ab0" providerId="ADAL" clId="{3108153D-EB7A-44F1-AA36-545140F6A707}" dt="2025-05-18T14:07:40.741" v="6610" actId="1076"/>
          <ac:picMkLst>
            <pc:docMk/>
            <pc:sldMk cId="4036841797" sldId="284"/>
            <ac:picMk id="81" creationId="{61856299-542E-B0B5-A030-1B7422FA4823}"/>
          </ac:picMkLst>
        </pc:picChg>
        <pc:picChg chg="add mod">
          <ac:chgData name="Valentina Bertei" userId="4d745ff1-b6c3-40e8-8e8c-966436586ab0" providerId="ADAL" clId="{3108153D-EB7A-44F1-AA36-545140F6A707}" dt="2025-05-18T14:03:01.891" v="6556" actId="1076"/>
          <ac:picMkLst>
            <pc:docMk/>
            <pc:sldMk cId="4036841797" sldId="284"/>
            <ac:picMk id="83" creationId="{A3A93DC5-C768-99E7-5F6D-2045A6EA19B2}"/>
          </ac:picMkLst>
        </pc:picChg>
        <pc:picChg chg="add mod">
          <ac:chgData name="Valentina Bertei" userId="4d745ff1-b6c3-40e8-8e8c-966436586ab0" providerId="ADAL" clId="{3108153D-EB7A-44F1-AA36-545140F6A707}" dt="2025-05-18T14:05:31.641" v="6589" actId="1076"/>
          <ac:picMkLst>
            <pc:docMk/>
            <pc:sldMk cId="4036841797" sldId="284"/>
            <ac:picMk id="84" creationId="{D6CF1C56-678C-B263-2559-B02AD8E29FBB}"/>
          </ac:picMkLst>
        </pc:picChg>
        <pc:picChg chg="add mod">
          <ac:chgData name="Valentina Bertei" userId="4d745ff1-b6c3-40e8-8e8c-966436586ab0" providerId="ADAL" clId="{3108153D-EB7A-44F1-AA36-545140F6A707}" dt="2025-05-18T14:31:52.199" v="6746"/>
          <ac:picMkLst>
            <pc:docMk/>
            <pc:sldMk cId="4036841797" sldId="284"/>
            <ac:picMk id="86" creationId="{2ACC048E-66E6-F2FA-C24F-5528DF795892}"/>
          </ac:picMkLst>
        </pc:picChg>
      </pc:sldChg>
      <pc:sldChg chg="addSp delSp modSp add mod setBg">
        <pc:chgData name="Valentina Bertei" userId="4d745ff1-b6c3-40e8-8e8c-966436586ab0" providerId="ADAL" clId="{3108153D-EB7A-44F1-AA36-545140F6A707}" dt="2025-05-20T15:32:28.373" v="9619" actId="167"/>
        <pc:sldMkLst>
          <pc:docMk/>
          <pc:sldMk cId="2622782079" sldId="285"/>
        </pc:sldMkLst>
        <pc:spChg chg="mod">
          <ac:chgData name="Valentina Bertei" userId="4d745ff1-b6c3-40e8-8e8c-966436586ab0" providerId="ADAL" clId="{3108153D-EB7A-44F1-AA36-545140F6A707}" dt="2025-05-18T21:05:36.352" v="7529" actId="20577"/>
          <ac:spMkLst>
            <pc:docMk/>
            <pc:sldMk cId="2622782079" sldId="285"/>
            <ac:spMk id="3" creationId="{D34BB6E7-8014-4D7D-13DA-CD98E3B290B4}"/>
          </ac:spMkLst>
        </pc:spChg>
        <pc:spChg chg="add mod">
          <ac:chgData name="Valentina Bertei" userId="4d745ff1-b6c3-40e8-8e8c-966436586ab0" providerId="ADAL" clId="{3108153D-EB7A-44F1-AA36-545140F6A707}" dt="2025-05-18T22:22:47.085" v="8036" actId="1076"/>
          <ac:spMkLst>
            <pc:docMk/>
            <pc:sldMk cId="2622782079" sldId="285"/>
            <ac:spMk id="5" creationId="{B45EB2F2-3FAD-A724-4625-33AA7E200514}"/>
          </ac:spMkLst>
        </pc:spChg>
        <pc:spChg chg="add mod">
          <ac:chgData name="Valentina Bertei" userId="4d745ff1-b6c3-40e8-8e8c-966436586ab0" providerId="ADAL" clId="{3108153D-EB7A-44F1-AA36-545140F6A707}" dt="2025-05-18T22:22:34.823" v="8035" actId="1076"/>
          <ac:spMkLst>
            <pc:docMk/>
            <pc:sldMk cId="2622782079" sldId="285"/>
            <ac:spMk id="6" creationId="{A00615E2-2101-5E4D-B4E0-2B2D5E50D609}"/>
          </ac:spMkLst>
        </pc:spChg>
        <pc:spChg chg="add mod">
          <ac:chgData name="Valentina Bertei" userId="4d745ff1-b6c3-40e8-8e8c-966436586ab0" providerId="ADAL" clId="{3108153D-EB7A-44F1-AA36-545140F6A707}" dt="2025-05-18T22:22:47.085" v="8036" actId="1076"/>
          <ac:spMkLst>
            <pc:docMk/>
            <pc:sldMk cId="2622782079" sldId="285"/>
            <ac:spMk id="8" creationId="{3AF9DDD0-5577-0418-D5B2-9701C941CCC3}"/>
          </ac:spMkLst>
        </pc:spChg>
        <pc:spChg chg="add del mod">
          <ac:chgData name="Valentina Bertei" userId="4d745ff1-b6c3-40e8-8e8c-966436586ab0" providerId="ADAL" clId="{3108153D-EB7A-44F1-AA36-545140F6A707}" dt="2025-05-18T22:22:47.085" v="8036" actId="1076"/>
          <ac:spMkLst>
            <pc:docMk/>
            <pc:sldMk cId="2622782079" sldId="285"/>
            <ac:spMk id="12" creationId="{76FDD82F-DA9C-E6B0-16D6-EA4CC4BD9AB3}"/>
          </ac:spMkLst>
        </pc:spChg>
        <pc:spChg chg="add mod">
          <ac:chgData name="Valentina Bertei" userId="4d745ff1-b6c3-40e8-8e8c-966436586ab0" providerId="ADAL" clId="{3108153D-EB7A-44F1-AA36-545140F6A707}" dt="2025-05-18T22:22:47.085" v="8036" actId="1076"/>
          <ac:spMkLst>
            <pc:docMk/>
            <pc:sldMk cId="2622782079" sldId="285"/>
            <ac:spMk id="13" creationId="{4C760167-1934-7C8B-314A-848B06E522AC}"/>
          </ac:spMkLst>
        </pc:spChg>
        <pc:spChg chg="add mod">
          <ac:chgData name="Valentina Bertei" userId="4d745ff1-b6c3-40e8-8e8c-966436586ab0" providerId="ADAL" clId="{3108153D-EB7A-44F1-AA36-545140F6A707}" dt="2025-05-18T22:22:47.085" v="8036" actId="1076"/>
          <ac:spMkLst>
            <pc:docMk/>
            <pc:sldMk cId="2622782079" sldId="285"/>
            <ac:spMk id="14" creationId="{62BD739D-2FBE-7203-4AA1-E44599917445}"/>
          </ac:spMkLst>
        </pc:spChg>
        <pc:spChg chg="add mod ord">
          <ac:chgData name="Valentina Bertei" userId="4d745ff1-b6c3-40e8-8e8c-966436586ab0" providerId="ADAL" clId="{3108153D-EB7A-44F1-AA36-545140F6A707}" dt="2025-05-18T22:02:05.814" v="7944" actId="164"/>
          <ac:spMkLst>
            <pc:docMk/>
            <pc:sldMk cId="2622782079" sldId="285"/>
            <ac:spMk id="18" creationId="{C768ADAB-ABC6-0262-2FC8-585D82F04CB0}"/>
          </ac:spMkLst>
        </pc:spChg>
        <pc:spChg chg="add mod">
          <ac:chgData name="Valentina Bertei" userId="4d745ff1-b6c3-40e8-8e8c-966436586ab0" providerId="ADAL" clId="{3108153D-EB7A-44F1-AA36-545140F6A707}" dt="2025-05-18T22:22:47.085" v="8036" actId="1076"/>
          <ac:spMkLst>
            <pc:docMk/>
            <pc:sldMk cId="2622782079" sldId="285"/>
            <ac:spMk id="20" creationId="{D97B3C76-4ABB-3BB2-3CBF-BD2DE5B3987B}"/>
          </ac:spMkLst>
        </pc:spChg>
        <pc:spChg chg="add mod">
          <ac:chgData name="Valentina Bertei" userId="4d745ff1-b6c3-40e8-8e8c-966436586ab0" providerId="ADAL" clId="{3108153D-EB7A-44F1-AA36-545140F6A707}" dt="2025-05-18T22:24:05.765" v="8041" actId="14100"/>
          <ac:spMkLst>
            <pc:docMk/>
            <pc:sldMk cId="2622782079" sldId="285"/>
            <ac:spMk id="22" creationId="{35FAB0FE-DF77-1DE3-F495-FEDDC01927F3}"/>
          </ac:spMkLst>
        </pc:spChg>
        <pc:grpChg chg="add mod">
          <ac:chgData name="Valentina Bertei" userId="4d745ff1-b6c3-40e8-8e8c-966436586ab0" providerId="ADAL" clId="{3108153D-EB7A-44F1-AA36-545140F6A707}" dt="2025-05-18T22:22:47.085" v="8036" actId="1076"/>
          <ac:grpSpMkLst>
            <pc:docMk/>
            <pc:sldMk cId="2622782079" sldId="285"/>
            <ac:grpSpMk id="19" creationId="{B6124CC0-4D6C-47CC-57CB-8E6AA660856D}"/>
          </ac:grpSpMkLst>
        </pc:grpChg>
        <pc:picChg chg="mod ord">
          <ac:chgData name="Valentina Bertei" userId="4d745ff1-b6c3-40e8-8e8c-966436586ab0" providerId="ADAL" clId="{3108153D-EB7A-44F1-AA36-545140F6A707}" dt="2025-05-20T15:32:28.373" v="9619" actId="167"/>
          <ac:picMkLst>
            <pc:docMk/>
            <pc:sldMk cId="2622782079" sldId="285"/>
            <ac:picMk id="7" creationId="{CA5E5B82-C577-8C2C-F712-FACB271E3F62}"/>
          </ac:picMkLst>
        </pc:picChg>
        <pc:picChg chg="add mod ord">
          <ac:chgData name="Valentina Bertei" userId="4d745ff1-b6c3-40e8-8e8c-966436586ab0" providerId="ADAL" clId="{3108153D-EB7A-44F1-AA36-545140F6A707}" dt="2025-05-18T22:22:47.085" v="8036" actId="1076"/>
          <ac:picMkLst>
            <pc:docMk/>
            <pc:sldMk cId="2622782079" sldId="285"/>
            <ac:picMk id="10" creationId="{C44F9B59-CA8D-4541-D8DD-169307AA46EA}"/>
          </ac:picMkLst>
        </pc:picChg>
        <pc:picChg chg="add mod">
          <ac:chgData name="Valentina Bertei" userId="4d745ff1-b6c3-40e8-8e8c-966436586ab0" providerId="ADAL" clId="{3108153D-EB7A-44F1-AA36-545140F6A707}" dt="2025-05-18T22:22:47.085" v="8036" actId="1076"/>
          <ac:picMkLst>
            <pc:docMk/>
            <pc:sldMk cId="2622782079" sldId="285"/>
            <ac:picMk id="11" creationId="{CA6EE4EF-71AF-6E3C-2D2E-9C14353F0866}"/>
          </ac:picMkLst>
        </pc:picChg>
        <pc:picChg chg="add mod">
          <ac:chgData name="Valentina Bertei" userId="4d745ff1-b6c3-40e8-8e8c-966436586ab0" providerId="ADAL" clId="{3108153D-EB7A-44F1-AA36-545140F6A707}" dt="2025-05-20T13:53:00.364" v="8715" actId="1076"/>
          <ac:picMkLst>
            <pc:docMk/>
            <pc:sldMk cId="2622782079" sldId="285"/>
            <ac:picMk id="15" creationId="{B940CF33-939A-3263-34D6-DD87715D8C22}"/>
          </ac:picMkLst>
        </pc:picChg>
        <pc:picChg chg="add mod">
          <ac:chgData name="Valentina Bertei" userId="4d745ff1-b6c3-40e8-8e8c-966436586ab0" providerId="ADAL" clId="{3108153D-EB7A-44F1-AA36-545140F6A707}" dt="2025-05-18T22:02:05.814" v="7944" actId="164"/>
          <ac:picMkLst>
            <pc:docMk/>
            <pc:sldMk cId="2622782079" sldId="285"/>
            <ac:picMk id="16" creationId="{452BEF40-AB97-4F4F-89AB-5F70DEB1B56C}"/>
          </ac:picMkLst>
        </pc:picChg>
        <pc:picChg chg="add mod">
          <ac:chgData name="Valentina Bertei" userId="4d745ff1-b6c3-40e8-8e8c-966436586ab0" providerId="ADAL" clId="{3108153D-EB7A-44F1-AA36-545140F6A707}" dt="2025-05-18T22:26:06.241" v="8049"/>
          <ac:picMkLst>
            <pc:docMk/>
            <pc:sldMk cId="2622782079" sldId="285"/>
            <ac:picMk id="17" creationId="{74995809-CF12-75A8-271B-7F6E33EFE38B}"/>
          </ac:picMkLst>
        </pc:picChg>
        <pc:picChg chg="add mod">
          <ac:chgData name="Valentina Bertei" userId="4d745ff1-b6c3-40e8-8e8c-966436586ab0" providerId="ADAL" clId="{3108153D-EB7A-44F1-AA36-545140F6A707}" dt="2025-05-18T22:26:11.819" v="8050"/>
          <ac:picMkLst>
            <pc:docMk/>
            <pc:sldMk cId="2622782079" sldId="285"/>
            <ac:picMk id="21" creationId="{A2524907-B16A-6F32-8677-F455E0DB1954}"/>
          </ac:picMkLst>
        </pc:picChg>
        <pc:cxnChg chg="add mod">
          <ac:chgData name="Valentina Bertei" userId="4d745ff1-b6c3-40e8-8e8c-966436586ab0" providerId="ADAL" clId="{3108153D-EB7A-44F1-AA36-545140F6A707}" dt="2025-05-18T22:25:07.990" v="8048" actId="14100"/>
          <ac:cxnSpMkLst>
            <pc:docMk/>
            <pc:sldMk cId="2622782079" sldId="285"/>
            <ac:cxnSpMk id="26" creationId="{C870072D-77AB-F50B-BDCF-91AAF315B803}"/>
          </ac:cxnSpMkLst>
        </pc:cxnChg>
      </pc:sldChg>
      <pc:sldChg chg="addSp delSp modSp add mod setBg">
        <pc:chgData name="Valentina Bertei" userId="4d745ff1-b6c3-40e8-8e8c-966436586ab0" providerId="ADAL" clId="{3108153D-EB7A-44F1-AA36-545140F6A707}" dt="2025-05-20T14:55:06.494" v="9388"/>
        <pc:sldMkLst>
          <pc:docMk/>
          <pc:sldMk cId="2781697611" sldId="286"/>
        </pc:sldMkLst>
      </pc:sldChg>
      <pc:sldChg chg="addSp delSp modSp add mod ord modTransition modAnim modNotesTx">
        <pc:chgData name="Valentina Bertei" userId="4d745ff1-b6c3-40e8-8e8c-966436586ab0" providerId="ADAL" clId="{3108153D-EB7A-44F1-AA36-545140F6A707}" dt="2025-05-21T14:19:29.276" v="10374"/>
        <pc:sldMkLst>
          <pc:docMk/>
          <pc:sldMk cId="4260781647" sldId="287"/>
        </pc:sldMkLst>
        <pc:spChg chg="add mod ord">
          <ac:chgData name="Valentina Bertei" userId="4d745ff1-b6c3-40e8-8e8c-966436586ab0" providerId="ADAL" clId="{3108153D-EB7A-44F1-AA36-545140F6A707}" dt="2025-05-20T13:31:58.450" v="8703" actId="1076"/>
          <ac:spMkLst>
            <pc:docMk/>
            <pc:sldMk cId="4260781647" sldId="287"/>
            <ac:spMk id="3" creationId="{9B4A6213-9A2F-09C0-F4B0-A054FA08C9C0}"/>
          </ac:spMkLst>
        </pc:spChg>
        <pc:spChg chg="add del mod">
          <ac:chgData name="Valentina Bertei" userId="4d745ff1-b6c3-40e8-8e8c-966436586ab0" providerId="ADAL" clId="{3108153D-EB7A-44F1-AA36-545140F6A707}" dt="2025-05-20T11:29:29.026" v="8486" actId="478"/>
          <ac:spMkLst>
            <pc:docMk/>
            <pc:sldMk cId="4260781647" sldId="287"/>
            <ac:spMk id="5" creationId="{730C6AE3-EE20-0A93-87A5-06F3D21EF359}"/>
          </ac:spMkLst>
        </pc:spChg>
        <pc:spChg chg="add del mod">
          <ac:chgData name="Valentina Bertei" userId="4d745ff1-b6c3-40e8-8e8c-966436586ab0" providerId="ADAL" clId="{3108153D-EB7A-44F1-AA36-545140F6A707}" dt="2025-05-20T11:29:29.026" v="8486" actId="478"/>
          <ac:spMkLst>
            <pc:docMk/>
            <pc:sldMk cId="4260781647" sldId="287"/>
            <ac:spMk id="6" creationId="{89DF8764-8E1E-1CA2-2207-1E51E5BBA6B6}"/>
          </ac:spMkLst>
        </pc:spChg>
        <pc:spChg chg="add del mod">
          <ac:chgData name="Valentina Bertei" userId="4d745ff1-b6c3-40e8-8e8c-966436586ab0" providerId="ADAL" clId="{3108153D-EB7A-44F1-AA36-545140F6A707}" dt="2025-05-20T11:29:29.026" v="8486" actId="478"/>
          <ac:spMkLst>
            <pc:docMk/>
            <pc:sldMk cId="4260781647" sldId="287"/>
            <ac:spMk id="8" creationId="{41218789-72C8-2847-4FED-C7E647DA10AD}"/>
          </ac:spMkLst>
        </pc:spChg>
        <pc:spChg chg="add mod ord">
          <ac:chgData name="Valentina Bertei" userId="4d745ff1-b6c3-40e8-8e8c-966436586ab0" providerId="ADAL" clId="{3108153D-EB7A-44F1-AA36-545140F6A707}" dt="2025-05-20T13:31:58.450" v="8703" actId="1076"/>
          <ac:spMkLst>
            <pc:docMk/>
            <pc:sldMk cId="4260781647" sldId="287"/>
            <ac:spMk id="9" creationId="{F8EEBF3E-3669-B5D0-8BD2-D1FB4094FD85}"/>
          </ac:spMkLst>
        </pc:spChg>
        <pc:spChg chg="add mod">
          <ac:chgData name="Valentina Bertei" userId="4d745ff1-b6c3-40e8-8e8c-966436586ab0" providerId="ADAL" clId="{3108153D-EB7A-44F1-AA36-545140F6A707}" dt="2025-05-20T13:31:58.450" v="8703" actId="1076"/>
          <ac:spMkLst>
            <pc:docMk/>
            <pc:sldMk cId="4260781647" sldId="287"/>
            <ac:spMk id="10" creationId="{2EFD0BCC-33E8-B54C-FAE2-9407ED670CFF}"/>
          </ac:spMkLst>
        </pc:spChg>
        <pc:spChg chg="add mod">
          <ac:chgData name="Valentina Bertei" userId="4d745ff1-b6c3-40e8-8e8c-966436586ab0" providerId="ADAL" clId="{3108153D-EB7A-44F1-AA36-545140F6A707}" dt="2025-05-20T13:31:58.450" v="8703" actId="1076"/>
          <ac:spMkLst>
            <pc:docMk/>
            <pc:sldMk cId="4260781647" sldId="287"/>
            <ac:spMk id="11" creationId="{2D1A6311-C47A-3333-2534-65E2246DAC12}"/>
          </ac:spMkLst>
        </pc:spChg>
        <pc:spChg chg="add mod">
          <ac:chgData name="Valentina Bertei" userId="4d745ff1-b6c3-40e8-8e8c-966436586ab0" providerId="ADAL" clId="{3108153D-EB7A-44F1-AA36-545140F6A707}" dt="2025-05-20T13:13:32.843" v="8650" actId="1076"/>
          <ac:spMkLst>
            <pc:docMk/>
            <pc:sldMk cId="4260781647" sldId="287"/>
            <ac:spMk id="12" creationId="{B0C288A7-E1B7-7D17-851A-061ACFC3FDE1}"/>
          </ac:spMkLst>
        </pc:spChg>
        <pc:spChg chg="add del mod">
          <ac:chgData name="Valentina Bertei" userId="4d745ff1-b6c3-40e8-8e8c-966436586ab0" providerId="ADAL" clId="{3108153D-EB7A-44F1-AA36-545140F6A707}" dt="2025-05-20T11:26:20.866" v="8452" actId="478"/>
          <ac:spMkLst>
            <pc:docMk/>
            <pc:sldMk cId="4260781647" sldId="287"/>
            <ac:spMk id="13" creationId="{8E7D71C4-99DD-8AFC-AFD7-2FA43DAE795B}"/>
          </ac:spMkLst>
        </pc:spChg>
        <pc:spChg chg="add del mod">
          <ac:chgData name="Valentina Bertei" userId="4d745ff1-b6c3-40e8-8e8c-966436586ab0" providerId="ADAL" clId="{3108153D-EB7A-44F1-AA36-545140F6A707}" dt="2025-05-20T11:29:29.026" v="8486" actId="478"/>
          <ac:spMkLst>
            <pc:docMk/>
            <pc:sldMk cId="4260781647" sldId="287"/>
            <ac:spMk id="14" creationId="{3660CCEC-AE6C-73C6-EB4C-12C437A64E74}"/>
          </ac:spMkLst>
        </pc:spChg>
        <pc:spChg chg="add del mod">
          <ac:chgData name="Valentina Bertei" userId="4d745ff1-b6c3-40e8-8e8c-966436586ab0" providerId="ADAL" clId="{3108153D-EB7A-44F1-AA36-545140F6A707}" dt="2025-05-20T11:26:27.188" v="8455" actId="478"/>
          <ac:spMkLst>
            <pc:docMk/>
            <pc:sldMk cId="4260781647" sldId="287"/>
            <ac:spMk id="35" creationId="{D730750D-0ADE-1335-A85E-8E8D9C39D0DC}"/>
          </ac:spMkLst>
        </pc:spChg>
        <pc:spChg chg="add mod">
          <ac:chgData name="Valentina Bertei" userId="4d745ff1-b6c3-40e8-8e8c-966436586ab0" providerId="ADAL" clId="{3108153D-EB7A-44F1-AA36-545140F6A707}" dt="2025-05-20T11:26:30.343" v="8456"/>
          <ac:spMkLst>
            <pc:docMk/>
            <pc:sldMk cId="4260781647" sldId="287"/>
            <ac:spMk id="36" creationId="{D3C57B65-4A91-68C6-F9C1-1106C26DAF9A}"/>
          </ac:spMkLst>
        </pc:spChg>
        <pc:spChg chg="add mod">
          <ac:chgData name="Valentina Bertei" userId="4d745ff1-b6c3-40e8-8e8c-966436586ab0" providerId="ADAL" clId="{3108153D-EB7A-44F1-AA36-545140F6A707}" dt="2025-05-20T13:31:58.450" v="8703" actId="1076"/>
          <ac:spMkLst>
            <pc:docMk/>
            <pc:sldMk cId="4260781647" sldId="287"/>
            <ac:spMk id="37" creationId="{901E6DBC-1D5F-F101-580E-1231629B656C}"/>
          </ac:spMkLst>
        </pc:spChg>
        <pc:spChg chg="add mod">
          <ac:chgData name="Valentina Bertei" userId="4d745ff1-b6c3-40e8-8e8c-966436586ab0" providerId="ADAL" clId="{3108153D-EB7A-44F1-AA36-545140F6A707}" dt="2025-05-20T13:31:58.450" v="8703" actId="1076"/>
          <ac:spMkLst>
            <pc:docMk/>
            <pc:sldMk cId="4260781647" sldId="287"/>
            <ac:spMk id="38" creationId="{3B5A1551-7288-7439-C138-9E5866B07672}"/>
          </ac:spMkLst>
        </pc:spChg>
        <pc:spChg chg="add mod">
          <ac:chgData name="Valentina Bertei" userId="4d745ff1-b6c3-40e8-8e8c-966436586ab0" providerId="ADAL" clId="{3108153D-EB7A-44F1-AA36-545140F6A707}" dt="2025-05-20T13:31:58.450" v="8703" actId="1076"/>
          <ac:spMkLst>
            <pc:docMk/>
            <pc:sldMk cId="4260781647" sldId="287"/>
            <ac:spMk id="39" creationId="{BC40A7AD-A04B-B8FF-5494-02DC570F6D44}"/>
          </ac:spMkLst>
        </pc:spChg>
        <pc:spChg chg="add mod">
          <ac:chgData name="Valentina Bertei" userId="4d745ff1-b6c3-40e8-8e8c-966436586ab0" providerId="ADAL" clId="{3108153D-EB7A-44F1-AA36-545140F6A707}" dt="2025-05-20T13:31:58.450" v="8703" actId="1076"/>
          <ac:spMkLst>
            <pc:docMk/>
            <pc:sldMk cId="4260781647" sldId="287"/>
            <ac:spMk id="40" creationId="{F8BDA4AA-177F-A2F5-1311-A5B57BC7427C}"/>
          </ac:spMkLst>
        </pc:spChg>
        <pc:spChg chg="add mod">
          <ac:chgData name="Valentina Bertei" userId="4d745ff1-b6c3-40e8-8e8c-966436586ab0" providerId="ADAL" clId="{3108153D-EB7A-44F1-AA36-545140F6A707}" dt="2025-05-20T13:31:58.450" v="8703" actId="1076"/>
          <ac:spMkLst>
            <pc:docMk/>
            <pc:sldMk cId="4260781647" sldId="287"/>
            <ac:spMk id="41" creationId="{59DE92B9-470A-51E5-73C4-F1A2E7FB7372}"/>
          </ac:spMkLst>
        </pc:spChg>
        <pc:spChg chg="add mod">
          <ac:chgData name="Valentina Bertei" userId="4d745ff1-b6c3-40e8-8e8c-966436586ab0" providerId="ADAL" clId="{3108153D-EB7A-44F1-AA36-545140F6A707}" dt="2025-05-20T11:35:51.963" v="8522" actId="20577"/>
          <ac:spMkLst>
            <pc:docMk/>
            <pc:sldMk cId="4260781647" sldId="287"/>
            <ac:spMk id="43" creationId="{AAF7AC36-B30D-382C-F749-A8CD43E4386D}"/>
          </ac:spMkLst>
        </pc:spChg>
        <pc:spChg chg="add mod">
          <ac:chgData name="Valentina Bertei" userId="4d745ff1-b6c3-40e8-8e8c-966436586ab0" providerId="ADAL" clId="{3108153D-EB7A-44F1-AA36-545140F6A707}" dt="2025-05-20T13:32:40.531" v="8704" actId="1076"/>
          <ac:spMkLst>
            <pc:docMk/>
            <pc:sldMk cId="4260781647" sldId="287"/>
            <ac:spMk id="57" creationId="{6D64886B-2763-150D-C178-70723361D775}"/>
          </ac:spMkLst>
        </pc:spChg>
        <pc:picChg chg="del">
          <ac:chgData name="Valentina Bertei" userId="4d745ff1-b6c3-40e8-8e8c-966436586ab0" providerId="ADAL" clId="{3108153D-EB7A-44F1-AA36-545140F6A707}" dt="2025-05-20T11:17:51.668" v="8397" actId="478"/>
          <ac:picMkLst>
            <pc:docMk/>
            <pc:sldMk cId="4260781647" sldId="287"/>
            <ac:picMk id="2" creationId="{5505186A-0FDB-56D3-8E1E-C76B0A81708F}"/>
          </ac:picMkLst>
        </pc:picChg>
        <pc:picChg chg="ord">
          <ac:chgData name="Valentina Bertei" userId="4d745ff1-b6c3-40e8-8e8c-966436586ab0" providerId="ADAL" clId="{3108153D-EB7A-44F1-AA36-545140F6A707}" dt="2025-05-20T13:09:31.172" v="8628" actId="167"/>
          <ac:picMkLst>
            <pc:docMk/>
            <pc:sldMk cId="4260781647" sldId="287"/>
            <ac:picMk id="7" creationId="{864CC1B3-093C-24FE-FE51-A41F15442670}"/>
          </ac:picMkLst>
        </pc:picChg>
        <pc:picChg chg="add mod ord">
          <ac:chgData name="Valentina Bertei" userId="4d745ff1-b6c3-40e8-8e8c-966436586ab0" providerId="ADAL" clId="{3108153D-EB7A-44F1-AA36-545140F6A707}" dt="2025-05-20T13:13:43.388" v="8651" actId="1076"/>
          <ac:picMkLst>
            <pc:docMk/>
            <pc:sldMk cId="4260781647" sldId="287"/>
            <ac:picMk id="22" creationId="{AA76D005-5E25-CC0C-0D2C-38CBF164A9D8}"/>
          </ac:picMkLst>
        </pc:picChg>
        <pc:picChg chg="add del mod">
          <ac:chgData name="Valentina Bertei" userId="4d745ff1-b6c3-40e8-8e8c-966436586ab0" providerId="ADAL" clId="{3108153D-EB7A-44F1-AA36-545140F6A707}" dt="2025-05-20T14:01:59.910" v="8738" actId="478"/>
          <ac:picMkLst>
            <pc:docMk/>
            <pc:sldMk cId="4260781647" sldId="287"/>
            <ac:picMk id="52" creationId="{1FC0D226-2FD0-60FF-E9F2-3B23149CF67A}"/>
          </ac:picMkLst>
        </pc:picChg>
        <pc:picChg chg="add del mod">
          <ac:chgData name="Valentina Bertei" userId="4d745ff1-b6c3-40e8-8e8c-966436586ab0" providerId="ADAL" clId="{3108153D-EB7A-44F1-AA36-545140F6A707}" dt="2025-05-20T13:22:43.165" v="8677" actId="478"/>
          <ac:picMkLst>
            <pc:docMk/>
            <pc:sldMk cId="4260781647" sldId="287"/>
            <ac:picMk id="53" creationId="{08CD9D9D-D199-E434-F713-1B25EA199F17}"/>
          </ac:picMkLst>
        </pc:picChg>
        <pc:picChg chg="add del mod">
          <ac:chgData name="Valentina Bertei" userId="4d745ff1-b6c3-40e8-8e8c-966436586ab0" providerId="ADAL" clId="{3108153D-EB7A-44F1-AA36-545140F6A707}" dt="2025-05-20T13:27:08.081" v="8689" actId="478"/>
          <ac:picMkLst>
            <pc:docMk/>
            <pc:sldMk cId="4260781647" sldId="287"/>
            <ac:picMk id="54" creationId="{EF6E34AF-FD56-4E28-BD10-160852CBBB70}"/>
          </ac:picMkLst>
        </pc:picChg>
        <pc:picChg chg="add mod">
          <ac:chgData name="Valentina Bertei" userId="4d745ff1-b6c3-40e8-8e8c-966436586ab0" providerId="ADAL" clId="{3108153D-EB7A-44F1-AA36-545140F6A707}" dt="2025-05-20T13:33:18.224" v="8707" actId="1076"/>
          <ac:picMkLst>
            <pc:docMk/>
            <pc:sldMk cId="4260781647" sldId="287"/>
            <ac:picMk id="55" creationId="{6B4506A3-44B5-CF23-C7C6-4125D148D373}"/>
          </ac:picMkLst>
        </pc:picChg>
        <pc:picChg chg="add mod">
          <ac:chgData name="Valentina Bertei" userId="4d745ff1-b6c3-40e8-8e8c-966436586ab0" providerId="ADAL" clId="{3108153D-EB7A-44F1-AA36-545140F6A707}" dt="2025-05-20T13:37:23.525" v="8709" actId="1037"/>
          <ac:picMkLst>
            <pc:docMk/>
            <pc:sldMk cId="4260781647" sldId="287"/>
            <ac:picMk id="56" creationId="{B93656F6-5C4F-5186-723E-80F810303D38}"/>
          </ac:picMkLst>
        </pc:picChg>
        <pc:picChg chg="add mod">
          <ac:chgData name="Valentina Bertei" userId="4d745ff1-b6c3-40e8-8e8c-966436586ab0" providerId="ADAL" clId="{3108153D-EB7A-44F1-AA36-545140F6A707}" dt="2025-05-20T14:02:10.743" v="8739"/>
          <ac:picMkLst>
            <pc:docMk/>
            <pc:sldMk cId="4260781647" sldId="287"/>
            <ac:picMk id="58" creationId="{4656F6D2-83EA-7E56-6B34-C62FDED8FB73}"/>
          </ac:picMkLst>
        </pc:picChg>
        <pc:picChg chg="add mod">
          <ac:chgData name="Valentina Bertei" userId="4d745ff1-b6c3-40e8-8e8c-966436586ab0" providerId="ADAL" clId="{3108153D-EB7A-44F1-AA36-545140F6A707}" dt="2025-05-20T14:26:40.820" v="9276"/>
          <ac:picMkLst>
            <pc:docMk/>
            <pc:sldMk cId="4260781647" sldId="287"/>
            <ac:picMk id="59" creationId="{07EF1DF9-080A-AFB8-57CE-FBD3BC5506DD}"/>
          </ac:picMkLst>
        </pc:picChg>
        <pc:picChg chg="add mod">
          <ac:chgData name="Valentina Bertei" userId="4d745ff1-b6c3-40e8-8e8c-966436586ab0" providerId="ADAL" clId="{3108153D-EB7A-44F1-AA36-545140F6A707}" dt="2025-05-20T14:26:40.820" v="9276"/>
          <ac:picMkLst>
            <pc:docMk/>
            <pc:sldMk cId="4260781647" sldId="287"/>
            <ac:picMk id="60" creationId="{C7203C3E-EEBB-FD4D-9E18-7156D8715767}"/>
          </ac:picMkLst>
        </pc:picChg>
        <pc:picChg chg="add mod">
          <ac:chgData name="Valentina Bertei" userId="4d745ff1-b6c3-40e8-8e8c-966436586ab0" providerId="ADAL" clId="{3108153D-EB7A-44F1-AA36-545140F6A707}" dt="2025-05-20T14:26:40.820" v="9276"/>
          <ac:picMkLst>
            <pc:docMk/>
            <pc:sldMk cId="4260781647" sldId="287"/>
            <ac:picMk id="61" creationId="{F87531C4-64CF-5F44-28DC-62E04723EE69}"/>
          </ac:picMkLst>
        </pc:picChg>
        <pc:picChg chg="add mod">
          <ac:chgData name="Valentina Bertei" userId="4d745ff1-b6c3-40e8-8e8c-966436586ab0" providerId="ADAL" clId="{3108153D-EB7A-44F1-AA36-545140F6A707}" dt="2025-05-20T14:26:40.820" v="9276"/>
          <ac:picMkLst>
            <pc:docMk/>
            <pc:sldMk cId="4260781647" sldId="287"/>
            <ac:picMk id="62" creationId="{6F76C7AC-735C-216E-E89C-52774C405613}"/>
          </ac:picMkLst>
        </pc:picChg>
        <pc:picChg chg="add mod">
          <ac:chgData name="Valentina Bertei" userId="4d745ff1-b6c3-40e8-8e8c-966436586ab0" providerId="ADAL" clId="{3108153D-EB7A-44F1-AA36-545140F6A707}" dt="2025-05-20T14:26:40.820" v="9276"/>
          <ac:picMkLst>
            <pc:docMk/>
            <pc:sldMk cId="4260781647" sldId="287"/>
            <ac:picMk id="63" creationId="{AFB473E0-4861-166F-5BAD-D7DFEC53BC45}"/>
          </ac:picMkLst>
        </pc:picChg>
        <pc:picChg chg="add mod">
          <ac:chgData name="Valentina Bertei" userId="4d745ff1-b6c3-40e8-8e8c-966436586ab0" providerId="ADAL" clId="{3108153D-EB7A-44F1-AA36-545140F6A707}" dt="2025-05-20T14:26:40.820" v="9276"/>
          <ac:picMkLst>
            <pc:docMk/>
            <pc:sldMk cId="4260781647" sldId="287"/>
            <ac:picMk id="64" creationId="{A0B17341-E744-9116-36FA-48637DA3BDAE}"/>
          </ac:picMkLst>
        </pc:picChg>
        <pc:picChg chg="add mod">
          <ac:chgData name="Valentina Bertei" userId="4d745ff1-b6c3-40e8-8e8c-966436586ab0" providerId="ADAL" clId="{3108153D-EB7A-44F1-AA36-545140F6A707}" dt="2025-05-20T14:26:40.820" v="9276"/>
          <ac:picMkLst>
            <pc:docMk/>
            <pc:sldMk cId="4260781647" sldId="287"/>
            <ac:picMk id="65" creationId="{989BFD80-78AD-04E0-FF80-56F300A1ED13}"/>
          </ac:picMkLst>
        </pc:picChg>
        <pc:picChg chg="add mod">
          <ac:chgData name="Valentina Bertei" userId="4d745ff1-b6c3-40e8-8e8c-966436586ab0" providerId="ADAL" clId="{3108153D-EB7A-44F1-AA36-545140F6A707}" dt="2025-05-20T14:26:40.820" v="9276"/>
          <ac:picMkLst>
            <pc:docMk/>
            <pc:sldMk cId="4260781647" sldId="287"/>
            <ac:picMk id="66" creationId="{71BAF883-A9AE-9C29-3360-B72D3460EF5C}"/>
          </ac:picMkLst>
        </pc:picChg>
        <pc:cxnChg chg="mod">
          <ac:chgData name="Valentina Bertei" userId="4d745ff1-b6c3-40e8-8e8c-966436586ab0" providerId="ADAL" clId="{3108153D-EB7A-44F1-AA36-545140F6A707}" dt="2025-05-20T13:16:02.301" v="8656" actId="14100"/>
          <ac:cxnSpMkLst>
            <pc:docMk/>
            <pc:sldMk cId="4260781647" sldId="287"/>
            <ac:cxnSpMk id="15" creationId="{5610974F-9CA6-6D4B-1A73-FE6BDE15A13D}"/>
          </ac:cxnSpMkLst>
        </pc:cxnChg>
        <pc:cxnChg chg="mod">
          <ac:chgData name="Valentina Bertei" userId="4d745ff1-b6c3-40e8-8e8c-966436586ab0" providerId="ADAL" clId="{3108153D-EB7A-44F1-AA36-545140F6A707}" dt="2025-05-20T11:29:00.168" v="8482" actId="1076"/>
          <ac:cxnSpMkLst>
            <pc:docMk/>
            <pc:sldMk cId="4260781647" sldId="287"/>
            <ac:cxnSpMk id="16" creationId="{602C7D17-A81F-B49F-8155-B0C06430A1A9}"/>
          </ac:cxnSpMkLst>
        </pc:cxnChg>
        <pc:cxnChg chg="mod">
          <ac:chgData name="Valentina Bertei" userId="4d745ff1-b6c3-40e8-8e8c-966436586ab0" providerId="ADAL" clId="{3108153D-EB7A-44F1-AA36-545140F6A707}" dt="2025-05-20T13:16:12.202" v="8657" actId="14100"/>
          <ac:cxnSpMkLst>
            <pc:docMk/>
            <pc:sldMk cId="4260781647" sldId="287"/>
            <ac:cxnSpMk id="17" creationId="{1EE37054-0263-6F26-A795-DE501A190C13}"/>
          </ac:cxnSpMkLst>
        </pc:cxnChg>
        <pc:cxnChg chg="mod">
          <ac:chgData name="Valentina Bertei" userId="4d745ff1-b6c3-40e8-8e8c-966436586ab0" providerId="ADAL" clId="{3108153D-EB7A-44F1-AA36-545140F6A707}" dt="2025-05-20T13:16:40.487" v="8661" actId="14100"/>
          <ac:cxnSpMkLst>
            <pc:docMk/>
            <pc:sldMk cId="4260781647" sldId="287"/>
            <ac:cxnSpMk id="18" creationId="{A6D070CE-0CCD-6770-43F5-F54DA570D1FE}"/>
          </ac:cxnSpMkLst>
        </pc:cxnChg>
        <pc:cxnChg chg="mod">
          <ac:chgData name="Valentina Bertei" userId="4d745ff1-b6c3-40e8-8e8c-966436586ab0" providerId="ADAL" clId="{3108153D-EB7A-44F1-AA36-545140F6A707}" dt="2025-05-20T13:16:21.252" v="8658" actId="14100"/>
          <ac:cxnSpMkLst>
            <pc:docMk/>
            <pc:sldMk cId="4260781647" sldId="287"/>
            <ac:cxnSpMk id="19" creationId="{C76DA0B9-D555-FB5D-14C3-A9D75948B06D}"/>
          </ac:cxnSpMkLst>
        </pc:cxnChg>
        <pc:cxnChg chg="mod">
          <ac:chgData name="Valentina Bertei" userId="4d745ff1-b6c3-40e8-8e8c-966436586ab0" providerId="ADAL" clId="{3108153D-EB7A-44F1-AA36-545140F6A707}" dt="2025-05-20T13:16:37.422" v="8660" actId="14100"/>
          <ac:cxnSpMkLst>
            <pc:docMk/>
            <pc:sldMk cId="4260781647" sldId="287"/>
            <ac:cxnSpMk id="20" creationId="{1ECAE8F3-8FFE-AB70-F840-06E0187F59C9}"/>
          </ac:cxnSpMkLst>
        </pc:cxnChg>
      </pc:sldChg>
      <pc:sldChg chg="addSp delSp modSp new del mod">
        <pc:chgData name="Valentina Bertei" userId="4d745ff1-b6c3-40e8-8e8c-966436586ab0" providerId="ADAL" clId="{3108153D-EB7A-44F1-AA36-545140F6A707}" dt="2025-05-20T10:41:47.251" v="8345" actId="2696"/>
        <pc:sldMkLst>
          <pc:docMk/>
          <pc:sldMk cId="3328644835" sldId="288"/>
        </pc:sldMkLst>
      </pc:sldChg>
      <pc:sldChg chg="add del">
        <pc:chgData name="Valentina Bertei" userId="4d745ff1-b6c3-40e8-8e8c-966436586ab0" providerId="ADAL" clId="{3108153D-EB7A-44F1-AA36-545140F6A707}" dt="2025-05-19T14:28:15.012" v="8250" actId="2890"/>
        <pc:sldMkLst>
          <pc:docMk/>
          <pc:sldMk cId="2670823983" sldId="289"/>
        </pc:sldMkLst>
      </pc:sldChg>
      <pc:sldChg chg="addSp delSp modSp new del mod">
        <pc:chgData name="Valentina Bertei" userId="4d745ff1-b6c3-40e8-8e8c-966436586ab0" providerId="ADAL" clId="{3108153D-EB7A-44F1-AA36-545140F6A707}" dt="2025-05-20T10:37:12.524" v="8337" actId="2696"/>
        <pc:sldMkLst>
          <pc:docMk/>
          <pc:sldMk cId="4007865129" sldId="289"/>
        </pc:sldMkLst>
      </pc:sldChg>
      <pc:sldChg chg="addSp delSp modSp new del mod">
        <pc:chgData name="Valentina Bertei" userId="4d745ff1-b6c3-40e8-8e8c-966436586ab0" providerId="ADAL" clId="{3108153D-EB7A-44F1-AA36-545140F6A707}" dt="2025-05-20T10:40:56.695" v="8339" actId="2696"/>
        <pc:sldMkLst>
          <pc:docMk/>
          <pc:sldMk cId="2042494958" sldId="290"/>
        </pc:sldMkLst>
        <pc:picChg chg="add del mod">
          <ac:chgData name="Valentina Bertei" userId="4d745ff1-b6c3-40e8-8e8c-966436586ab0" providerId="ADAL" clId="{3108153D-EB7A-44F1-AA36-545140F6A707}" dt="2025-05-20T10:40:52.885" v="8338" actId="478"/>
          <ac:picMkLst>
            <pc:docMk/>
            <pc:sldMk cId="2042494958" sldId="290"/>
            <ac:picMk id="4" creationId="{8142D1EF-E85B-9BA2-A3AE-50C22CC69F3A}"/>
          </ac:picMkLst>
        </pc:picChg>
        <pc:picChg chg="add del mod">
          <ac:chgData name="Valentina Bertei" userId="4d745ff1-b6c3-40e8-8e8c-966436586ab0" providerId="ADAL" clId="{3108153D-EB7A-44F1-AA36-545140F6A707}" dt="2025-05-20T10:40:52.885" v="8338" actId="478"/>
          <ac:picMkLst>
            <pc:docMk/>
            <pc:sldMk cId="2042494958" sldId="290"/>
            <ac:picMk id="5" creationId="{78055B25-4B42-FD85-D132-A0AFAC6A955A}"/>
          </ac:picMkLst>
        </pc:picChg>
        <pc:picChg chg="add del mod ord">
          <ac:chgData name="Valentina Bertei" userId="4d745ff1-b6c3-40e8-8e8c-966436586ab0" providerId="ADAL" clId="{3108153D-EB7A-44F1-AA36-545140F6A707}" dt="2025-05-20T10:40:52.885" v="8338" actId="478"/>
          <ac:picMkLst>
            <pc:docMk/>
            <pc:sldMk cId="2042494958" sldId="290"/>
            <ac:picMk id="7" creationId="{BC86EC68-3175-C8D3-9321-3D40987D53D0}"/>
          </ac:picMkLst>
        </pc:picChg>
        <pc:picChg chg="add del mod ord">
          <ac:chgData name="Valentina Bertei" userId="4d745ff1-b6c3-40e8-8e8c-966436586ab0" providerId="ADAL" clId="{3108153D-EB7A-44F1-AA36-545140F6A707}" dt="2025-05-20T10:40:52.885" v="8338" actId="478"/>
          <ac:picMkLst>
            <pc:docMk/>
            <pc:sldMk cId="2042494958" sldId="290"/>
            <ac:picMk id="9" creationId="{52D2905D-5606-E213-C5D7-4EDCE526E82F}"/>
          </ac:picMkLst>
        </pc:picChg>
      </pc:sldChg>
      <pc:sldChg chg="addSp delSp modSp new mod">
        <pc:chgData name="Valentina Bertei" userId="4d745ff1-b6c3-40e8-8e8c-966436586ab0" providerId="ADAL" clId="{3108153D-EB7A-44F1-AA36-545140F6A707}" dt="2025-05-20T10:42:21.539" v="8348"/>
        <pc:sldMkLst>
          <pc:docMk/>
          <pc:sldMk cId="2731464972" sldId="291"/>
        </pc:sldMkLst>
        <pc:picChg chg="add mod">
          <ac:chgData name="Valentina Bertei" userId="4d745ff1-b6c3-40e8-8e8c-966436586ab0" providerId="ADAL" clId="{3108153D-EB7A-44F1-AA36-545140F6A707}" dt="2025-05-20T10:42:21.539" v="8348"/>
          <ac:picMkLst>
            <pc:docMk/>
            <pc:sldMk cId="2731464972" sldId="291"/>
            <ac:picMk id="2" creationId="{2369BAF0-C030-1F1E-AB8B-D605B6FAC0C0}"/>
          </ac:picMkLst>
        </pc:picChg>
        <pc:picChg chg="add mod">
          <ac:chgData name="Valentina Bertei" userId="4d745ff1-b6c3-40e8-8e8c-966436586ab0" providerId="ADAL" clId="{3108153D-EB7A-44F1-AA36-545140F6A707}" dt="2025-05-20T10:42:21.539" v="8348"/>
          <ac:picMkLst>
            <pc:docMk/>
            <pc:sldMk cId="2731464972" sldId="291"/>
            <ac:picMk id="3" creationId="{14BD641D-042C-C707-4E22-63F18365B444}"/>
          </ac:picMkLst>
        </pc:picChg>
        <pc:picChg chg="add del mod">
          <ac:chgData name="Valentina Bertei" userId="4d745ff1-b6c3-40e8-8e8c-966436586ab0" providerId="ADAL" clId="{3108153D-EB7A-44F1-AA36-545140F6A707}" dt="2025-05-20T10:41:55.947" v="8346" actId="478"/>
          <ac:picMkLst>
            <pc:docMk/>
            <pc:sldMk cId="2731464972" sldId="291"/>
            <ac:picMk id="4" creationId="{4FB79492-6995-808F-9F7A-75ACA4C2ECEF}"/>
          </ac:picMkLst>
        </pc:picChg>
        <pc:picChg chg="add del mod">
          <ac:chgData name="Valentina Bertei" userId="4d745ff1-b6c3-40e8-8e8c-966436586ab0" providerId="ADAL" clId="{3108153D-EB7A-44F1-AA36-545140F6A707}" dt="2025-05-20T10:41:55.947" v="8346" actId="478"/>
          <ac:picMkLst>
            <pc:docMk/>
            <pc:sldMk cId="2731464972" sldId="291"/>
            <ac:picMk id="5" creationId="{A2FBE357-983A-E2A1-9A78-A8D376CFD95E}"/>
          </ac:picMkLst>
        </pc:picChg>
        <pc:picChg chg="add del mod">
          <ac:chgData name="Valentina Bertei" userId="4d745ff1-b6c3-40e8-8e8c-966436586ab0" providerId="ADAL" clId="{3108153D-EB7A-44F1-AA36-545140F6A707}" dt="2025-05-20T10:41:55.947" v="8346" actId="478"/>
          <ac:picMkLst>
            <pc:docMk/>
            <pc:sldMk cId="2731464972" sldId="291"/>
            <ac:picMk id="6" creationId="{1D7F72DC-5333-9F15-D751-99C2EE3F4AA9}"/>
          </ac:picMkLst>
        </pc:picChg>
        <pc:picChg chg="add del mod">
          <ac:chgData name="Valentina Bertei" userId="4d745ff1-b6c3-40e8-8e8c-966436586ab0" providerId="ADAL" clId="{3108153D-EB7A-44F1-AA36-545140F6A707}" dt="2025-05-20T10:41:55.947" v="8346" actId="478"/>
          <ac:picMkLst>
            <pc:docMk/>
            <pc:sldMk cId="2731464972" sldId="291"/>
            <ac:picMk id="7" creationId="{23E29D21-8F43-9C84-6BFC-E12A4ADF0085}"/>
          </ac:picMkLst>
        </pc:picChg>
        <pc:picChg chg="add del mod">
          <ac:chgData name="Valentina Bertei" userId="4d745ff1-b6c3-40e8-8e8c-966436586ab0" providerId="ADAL" clId="{3108153D-EB7A-44F1-AA36-545140F6A707}" dt="2025-05-20T10:41:55.947" v="8346" actId="478"/>
          <ac:picMkLst>
            <pc:docMk/>
            <pc:sldMk cId="2731464972" sldId="291"/>
            <ac:picMk id="8" creationId="{94F882BB-9224-3868-C02D-D75FB23E853D}"/>
          </ac:picMkLst>
        </pc:picChg>
        <pc:picChg chg="add del mod">
          <ac:chgData name="Valentina Bertei" userId="4d745ff1-b6c3-40e8-8e8c-966436586ab0" providerId="ADAL" clId="{3108153D-EB7A-44F1-AA36-545140F6A707}" dt="2025-05-20T10:41:55.947" v="8346" actId="478"/>
          <ac:picMkLst>
            <pc:docMk/>
            <pc:sldMk cId="2731464972" sldId="291"/>
            <ac:picMk id="9" creationId="{2316E69F-8CBE-B483-604E-CDA5B73023F4}"/>
          </ac:picMkLst>
        </pc:picChg>
        <pc:picChg chg="add mod">
          <ac:chgData name="Valentina Bertei" userId="4d745ff1-b6c3-40e8-8e8c-966436586ab0" providerId="ADAL" clId="{3108153D-EB7A-44F1-AA36-545140F6A707}" dt="2025-05-20T10:42:21.539" v="8348"/>
          <ac:picMkLst>
            <pc:docMk/>
            <pc:sldMk cId="2731464972" sldId="291"/>
            <ac:picMk id="10" creationId="{DE52CA57-9142-BFF5-61A9-124E38DEF128}"/>
          </ac:picMkLst>
        </pc:picChg>
        <pc:picChg chg="add mod">
          <ac:chgData name="Valentina Bertei" userId="4d745ff1-b6c3-40e8-8e8c-966436586ab0" providerId="ADAL" clId="{3108153D-EB7A-44F1-AA36-545140F6A707}" dt="2025-05-20T10:42:21.539" v="8348"/>
          <ac:picMkLst>
            <pc:docMk/>
            <pc:sldMk cId="2731464972" sldId="291"/>
            <ac:picMk id="11" creationId="{C31DF1D3-FE51-6209-0B04-D71F072FD999}"/>
          </ac:picMkLst>
        </pc:picChg>
        <pc:picChg chg="add mod">
          <ac:chgData name="Valentina Bertei" userId="4d745ff1-b6c3-40e8-8e8c-966436586ab0" providerId="ADAL" clId="{3108153D-EB7A-44F1-AA36-545140F6A707}" dt="2025-05-20T10:42:21.539" v="8348"/>
          <ac:picMkLst>
            <pc:docMk/>
            <pc:sldMk cId="2731464972" sldId="291"/>
            <ac:picMk id="12" creationId="{3D049F5B-8004-6E9C-7661-2CBDD796319D}"/>
          </ac:picMkLst>
        </pc:picChg>
        <pc:picChg chg="add mod">
          <ac:chgData name="Valentina Bertei" userId="4d745ff1-b6c3-40e8-8e8c-966436586ab0" providerId="ADAL" clId="{3108153D-EB7A-44F1-AA36-545140F6A707}" dt="2025-05-20T10:42:21.539" v="8348"/>
          <ac:picMkLst>
            <pc:docMk/>
            <pc:sldMk cId="2731464972" sldId="291"/>
            <ac:picMk id="13" creationId="{C05C952F-1D65-F142-0FB7-13E16D9175B8}"/>
          </ac:picMkLst>
        </pc:picChg>
      </pc:sldChg>
      <pc:sldChg chg="addSp delSp modSp add mod">
        <pc:chgData name="Valentina Bertei" userId="4d745ff1-b6c3-40e8-8e8c-966436586ab0" providerId="ADAL" clId="{3108153D-EB7A-44F1-AA36-545140F6A707}" dt="2025-05-19T17:49:38.153" v="8336" actId="167"/>
        <pc:sldMkLst>
          <pc:docMk/>
          <pc:sldMk cId="3929794131" sldId="292"/>
        </pc:sldMkLst>
      </pc:sldChg>
      <pc:sldChg chg="addSp delSp modSp add mod setBg">
        <pc:chgData name="Valentina Bertei" userId="4d745ff1-b6c3-40e8-8e8c-966436586ab0" providerId="ADAL" clId="{3108153D-EB7A-44F1-AA36-545140F6A707}" dt="2025-05-20T14:53:27.232" v="9358"/>
        <pc:sldMkLst>
          <pc:docMk/>
          <pc:sldMk cId="7585397" sldId="293"/>
        </pc:sldMkLst>
        <pc:picChg chg="del">
          <ac:chgData name="Valentina Bertei" userId="4d745ff1-b6c3-40e8-8e8c-966436586ab0" providerId="ADAL" clId="{3108153D-EB7A-44F1-AA36-545140F6A707}" dt="2025-05-20T10:41:34.046" v="8344" actId="478"/>
          <ac:picMkLst>
            <pc:docMk/>
            <pc:sldMk cId="7585397" sldId="293"/>
            <ac:picMk id="2" creationId="{3F89ECBF-D5C4-B30B-17CD-276436FA7354}"/>
          </ac:picMkLst>
        </pc:picChg>
        <pc:picChg chg="add mod">
          <ac:chgData name="Valentina Bertei" userId="4d745ff1-b6c3-40e8-8e8c-966436586ab0" providerId="ADAL" clId="{3108153D-EB7A-44F1-AA36-545140F6A707}" dt="2025-05-20T11:06:53.259" v="8391" actId="1076"/>
          <ac:picMkLst>
            <pc:docMk/>
            <pc:sldMk cId="7585397" sldId="293"/>
            <ac:picMk id="2" creationId="{AD36DB80-0B9C-CC6F-10AC-AFC8A6BCC98F}"/>
          </ac:picMkLst>
        </pc:picChg>
        <pc:picChg chg="add mod">
          <ac:chgData name="Valentina Bertei" userId="4d745ff1-b6c3-40e8-8e8c-966436586ab0" providerId="ADAL" clId="{3108153D-EB7A-44F1-AA36-545140F6A707}" dt="2025-05-20T10:42:03.018" v="8347"/>
          <ac:picMkLst>
            <pc:docMk/>
            <pc:sldMk cId="7585397" sldId="293"/>
            <ac:picMk id="5" creationId="{128323AB-12F6-B117-01C2-A93FF55F48E7}"/>
          </ac:picMkLst>
        </pc:picChg>
        <pc:picChg chg="add del mod">
          <ac:chgData name="Valentina Bertei" userId="4d745ff1-b6c3-40e8-8e8c-966436586ab0" providerId="ADAL" clId="{3108153D-EB7A-44F1-AA36-545140F6A707}" dt="2025-05-20T11:16:47.971" v="8394" actId="478"/>
          <ac:picMkLst>
            <pc:docMk/>
            <pc:sldMk cId="7585397" sldId="293"/>
            <ac:picMk id="5" creationId="{4FD11226-7A92-32FE-5705-4E5FD04EC130}"/>
          </ac:picMkLst>
        </pc:picChg>
        <pc:picChg chg="del">
          <ac:chgData name="Valentina Bertei" userId="4d745ff1-b6c3-40e8-8e8c-966436586ab0" providerId="ADAL" clId="{3108153D-EB7A-44F1-AA36-545140F6A707}" dt="2025-05-20T10:41:34.046" v="8344" actId="478"/>
          <ac:picMkLst>
            <pc:docMk/>
            <pc:sldMk cId="7585397" sldId="293"/>
            <ac:picMk id="6" creationId="{8FCB92A9-9587-71A5-CA45-FBF63497910A}"/>
          </ac:picMkLst>
        </pc:picChg>
        <pc:picChg chg="add mod">
          <ac:chgData name="Valentina Bertei" userId="4d745ff1-b6c3-40e8-8e8c-966436586ab0" providerId="ADAL" clId="{3108153D-EB7A-44F1-AA36-545140F6A707}" dt="2025-05-20T11:06:53.259" v="8391" actId="1076"/>
          <ac:picMkLst>
            <pc:docMk/>
            <pc:sldMk cId="7585397" sldId="293"/>
            <ac:picMk id="6" creationId="{D399D88C-9BCE-0E53-5F3F-1780B8C54BC9}"/>
          </ac:picMkLst>
        </pc:picChg>
        <pc:picChg chg="add mod">
          <ac:chgData name="Valentina Bertei" userId="4d745ff1-b6c3-40e8-8e8c-966436586ab0" providerId="ADAL" clId="{3108153D-EB7A-44F1-AA36-545140F6A707}" dt="2025-05-20T11:06:53.259" v="8391" actId="1076"/>
          <ac:picMkLst>
            <pc:docMk/>
            <pc:sldMk cId="7585397" sldId="293"/>
            <ac:picMk id="8" creationId="{2FB688E9-DF25-D408-4F4D-8424F0F4AB62}"/>
          </ac:picMkLst>
        </pc:picChg>
        <pc:picChg chg="del">
          <ac:chgData name="Valentina Bertei" userId="4d745ff1-b6c3-40e8-8e8c-966436586ab0" providerId="ADAL" clId="{3108153D-EB7A-44F1-AA36-545140F6A707}" dt="2025-05-20T10:41:34.046" v="8344" actId="478"/>
          <ac:picMkLst>
            <pc:docMk/>
            <pc:sldMk cId="7585397" sldId="293"/>
            <ac:picMk id="8" creationId="{6D89834E-2D97-D191-640D-2ECD46AF8664}"/>
          </ac:picMkLst>
        </pc:picChg>
        <pc:picChg chg="add mod">
          <ac:chgData name="Valentina Bertei" userId="4d745ff1-b6c3-40e8-8e8c-966436586ab0" providerId="ADAL" clId="{3108153D-EB7A-44F1-AA36-545140F6A707}" dt="2025-05-20T11:06:53.259" v="8391" actId="1076"/>
          <ac:picMkLst>
            <pc:docMk/>
            <pc:sldMk cId="7585397" sldId="293"/>
            <ac:picMk id="9" creationId="{1A85679C-AEAF-20FA-7B48-2187A7678A80}"/>
          </ac:picMkLst>
        </pc:picChg>
        <pc:picChg chg="del">
          <ac:chgData name="Valentina Bertei" userId="4d745ff1-b6c3-40e8-8e8c-966436586ab0" providerId="ADAL" clId="{3108153D-EB7A-44F1-AA36-545140F6A707}" dt="2025-05-20T10:41:34.046" v="8344" actId="478"/>
          <ac:picMkLst>
            <pc:docMk/>
            <pc:sldMk cId="7585397" sldId="293"/>
            <ac:picMk id="9" creationId="{819B186A-7B61-C116-6D8A-2B8893587BE9}"/>
          </ac:picMkLst>
        </pc:picChg>
        <pc:picChg chg="add mod">
          <ac:chgData name="Valentina Bertei" userId="4d745ff1-b6c3-40e8-8e8c-966436586ab0" providerId="ADAL" clId="{3108153D-EB7A-44F1-AA36-545140F6A707}" dt="2025-05-20T10:42:03.018" v="8347"/>
          <ac:picMkLst>
            <pc:docMk/>
            <pc:sldMk cId="7585397" sldId="293"/>
            <ac:picMk id="10" creationId="{DC9B6D75-8E91-6028-6B22-F4D568026920}"/>
          </ac:picMkLst>
        </pc:picChg>
        <pc:picChg chg="add mod">
          <ac:chgData name="Valentina Bertei" userId="4d745ff1-b6c3-40e8-8e8c-966436586ab0" providerId="ADAL" clId="{3108153D-EB7A-44F1-AA36-545140F6A707}" dt="2025-05-20T11:06:53.259" v="8391" actId="1076"/>
          <ac:picMkLst>
            <pc:docMk/>
            <pc:sldMk cId="7585397" sldId="293"/>
            <ac:picMk id="10" creationId="{E37FD67C-BB66-EB18-5FC8-353654A1EB3A}"/>
          </ac:picMkLst>
        </pc:picChg>
        <pc:picChg chg="add mod">
          <ac:chgData name="Valentina Bertei" userId="4d745ff1-b6c3-40e8-8e8c-966436586ab0" providerId="ADAL" clId="{3108153D-EB7A-44F1-AA36-545140F6A707}" dt="2025-05-20T10:42:03.018" v="8347"/>
          <ac:picMkLst>
            <pc:docMk/>
            <pc:sldMk cId="7585397" sldId="293"/>
            <ac:picMk id="11" creationId="{E62101E5-F783-4360-0AB6-2E63C07FA8E1}"/>
          </ac:picMkLst>
        </pc:picChg>
        <pc:picChg chg="add mod">
          <ac:chgData name="Valentina Bertei" userId="4d745ff1-b6c3-40e8-8e8c-966436586ab0" providerId="ADAL" clId="{3108153D-EB7A-44F1-AA36-545140F6A707}" dt="2025-05-20T10:42:03.018" v="8347"/>
          <ac:picMkLst>
            <pc:docMk/>
            <pc:sldMk cId="7585397" sldId="293"/>
            <ac:picMk id="12" creationId="{4B41F2E4-A18C-330B-1335-AD5D962E78F0}"/>
          </ac:picMkLst>
        </pc:picChg>
        <pc:picChg chg="add mod">
          <ac:chgData name="Valentina Bertei" userId="4d745ff1-b6c3-40e8-8e8c-966436586ab0" providerId="ADAL" clId="{3108153D-EB7A-44F1-AA36-545140F6A707}" dt="2025-05-20T10:42:03.018" v="8347"/>
          <ac:picMkLst>
            <pc:docMk/>
            <pc:sldMk cId="7585397" sldId="293"/>
            <ac:picMk id="13" creationId="{18F2CE51-3D04-4714-CA16-1915FB90559C}"/>
          </ac:picMkLst>
        </pc:picChg>
        <pc:picChg chg="add mod">
          <ac:chgData name="Valentina Bertei" userId="4d745ff1-b6c3-40e8-8e8c-966436586ab0" providerId="ADAL" clId="{3108153D-EB7A-44F1-AA36-545140F6A707}" dt="2025-05-20T10:42:03.018" v="8347"/>
          <ac:picMkLst>
            <pc:docMk/>
            <pc:sldMk cId="7585397" sldId="293"/>
            <ac:picMk id="14" creationId="{19F3856B-E601-E94D-7D41-92337014CFF1}"/>
          </ac:picMkLst>
        </pc:picChg>
        <pc:picChg chg="add mod">
          <ac:chgData name="Valentina Bertei" userId="4d745ff1-b6c3-40e8-8e8c-966436586ab0" providerId="ADAL" clId="{3108153D-EB7A-44F1-AA36-545140F6A707}" dt="2025-05-20T14:05:37.733" v="8765"/>
          <ac:picMkLst>
            <pc:docMk/>
            <pc:sldMk cId="7585397" sldId="293"/>
            <ac:picMk id="20" creationId="{1B87AC6E-15CC-11A1-02F3-3920E891CC65}"/>
          </ac:picMkLst>
        </pc:picChg>
      </pc:sldChg>
      <pc:sldChg chg="setBg">
        <pc:chgData name="Valentina Bertei" userId="4d745ff1-b6c3-40e8-8e8c-966436586ab0" providerId="ADAL" clId="{3108153D-EB7A-44F1-AA36-545140F6A707}" dt="2025-05-20T14:55:10.033" v="9393"/>
        <pc:sldMkLst>
          <pc:docMk/>
          <pc:sldMk cId="1479199454" sldId="294"/>
        </pc:sldMkLst>
      </pc:sldChg>
      <pc:sldChg chg="del">
        <pc:chgData name="Valentina Bertei" userId="4d745ff1-b6c3-40e8-8e8c-966436586ab0" providerId="ADAL" clId="{3108153D-EB7A-44F1-AA36-545140F6A707}" dt="2025-05-20T14:54:30.889" v="9362" actId="2696"/>
        <pc:sldMkLst>
          <pc:docMk/>
          <pc:sldMk cId="1553078168" sldId="295"/>
        </pc:sldMkLst>
      </pc:sldChg>
      <pc:sldChg chg="addSp delSp modSp add mod">
        <pc:chgData name="Valentina Bertei" userId="4d745ff1-b6c3-40e8-8e8c-966436586ab0" providerId="ADAL" clId="{3108153D-EB7A-44F1-AA36-545140F6A707}" dt="2025-05-20T14:54:26.589" v="9361"/>
        <pc:sldMkLst>
          <pc:docMk/>
          <pc:sldMk cId="807713235" sldId="296"/>
        </pc:sldMkLst>
        <pc:grpChg chg="add mod">
          <ac:chgData name="Valentina Bertei" userId="4d745ff1-b6c3-40e8-8e8c-966436586ab0" providerId="ADAL" clId="{3108153D-EB7A-44F1-AA36-545140F6A707}" dt="2025-05-20T14:54:26.589" v="9361"/>
          <ac:grpSpMkLst>
            <pc:docMk/>
            <pc:sldMk cId="807713235" sldId="296"/>
            <ac:grpSpMk id="2" creationId="{43292768-0654-79D1-FD1F-127DB648CD11}"/>
          </ac:grpSpMkLst>
        </pc:grpChg>
        <pc:grpChg chg="add mod">
          <ac:chgData name="Valentina Bertei" userId="4d745ff1-b6c3-40e8-8e8c-966436586ab0" providerId="ADAL" clId="{3108153D-EB7A-44F1-AA36-545140F6A707}" dt="2025-05-20T14:54:26.589" v="9361"/>
          <ac:grpSpMkLst>
            <pc:docMk/>
            <pc:sldMk cId="807713235" sldId="296"/>
            <ac:grpSpMk id="8" creationId="{51AF083F-6278-0D9E-091F-4D26B906AD5D}"/>
          </ac:grpSpMkLst>
        </pc:grpChg>
        <pc:grpChg chg="del">
          <ac:chgData name="Valentina Bertei" userId="4d745ff1-b6c3-40e8-8e8c-966436586ab0" providerId="ADAL" clId="{3108153D-EB7A-44F1-AA36-545140F6A707}" dt="2025-05-20T14:54:25.458" v="9360" actId="478"/>
          <ac:grpSpMkLst>
            <pc:docMk/>
            <pc:sldMk cId="807713235" sldId="296"/>
            <ac:grpSpMk id="66" creationId="{3E5963AB-5A8F-92F2-8674-6090F2B4DC6D}"/>
          </ac:grpSpMkLst>
        </pc:grpChg>
        <pc:grpChg chg="del">
          <ac:chgData name="Valentina Bertei" userId="4d745ff1-b6c3-40e8-8e8c-966436586ab0" providerId="ADAL" clId="{3108153D-EB7A-44F1-AA36-545140F6A707}" dt="2025-05-20T14:54:25.458" v="9360" actId="478"/>
          <ac:grpSpMkLst>
            <pc:docMk/>
            <pc:sldMk cId="807713235" sldId="296"/>
            <ac:grpSpMk id="69" creationId="{684E1D92-A64E-24FC-83E5-3B4A2948F28E}"/>
          </ac:grpSpMkLst>
        </pc:grpChg>
        <pc:picChg chg="mod">
          <ac:chgData name="Valentina Bertei" userId="4d745ff1-b6c3-40e8-8e8c-966436586ab0" providerId="ADAL" clId="{3108153D-EB7A-44F1-AA36-545140F6A707}" dt="2025-05-20T14:54:26.589" v="9361"/>
          <ac:picMkLst>
            <pc:docMk/>
            <pc:sldMk cId="807713235" sldId="296"/>
            <ac:picMk id="5" creationId="{CDB83410-7AF7-58FF-FF1F-F4CB29D52F36}"/>
          </ac:picMkLst>
        </pc:picChg>
        <pc:picChg chg="mod">
          <ac:chgData name="Valentina Bertei" userId="4d745ff1-b6c3-40e8-8e8c-966436586ab0" providerId="ADAL" clId="{3108153D-EB7A-44F1-AA36-545140F6A707}" dt="2025-05-20T14:54:26.589" v="9361"/>
          <ac:picMkLst>
            <pc:docMk/>
            <pc:sldMk cId="807713235" sldId="296"/>
            <ac:picMk id="6" creationId="{5D6D46CA-ED3D-919C-10C9-BFD9916F2E9E}"/>
          </ac:picMkLst>
        </pc:picChg>
        <pc:picChg chg="mod">
          <ac:chgData name="Valentina Bertei" userId="4d745ff1-b6c3-40e8-8e8c-966436586ab0" providerId="ADAL" clId="{3108153D-EB7A-44F1-AA36-545140F6A707}" dt="2025-05-20T14:54:26.589" v="9361"/>
          <ac:picMkLst>
            <pc:docMk/>
            <pc:sldMk cId="807713235" sldId="296"/>
            <ac:picMk id="9" creationId="{1394E700-F5A8-787B-3A0D-B33D11482453}"/>
          </ac:picMkLst>
        </pc:picChg>
        <pc:picChg chg="mod">
          <ac:chgData name="Valentina Bertei" userId="4d745ff1-b6c3-40e8-8e8c-966436586ab0" providerId="ADAL" clId="{3108153D-EB7A-44F1-AA36-545140F6A707}" dt="2025-05-20T14:54:26.589" v="9361"/>
          <ac:picMkLst>
            <pc:docMk/>
            <pc:sldMk cId="807713235" sldId="296"/>
            <ac:picMk id="10" creationId="{A1D24FE3-8C5A-F04A-0B8D-FFA1CFE1D5A9}"/>
          </ac:picMkLst>
        </pc:picChg>
      </pc:sldChg>
      <pc:sldChg chg="modSp mod">
        <pc:chgData name="Valentina Bertei" userId="4d745ff1-b6c3-40e8-8e8c-966436586ab0" providerId="ADAL" clId="{3108153D-EB7A-44F1-AA36-545140F6A707}" dt="2025-05-20T17:49:37.973" v="10368" actId="5793"/>
        <pc:sldMkLst>
          <pc:docMk/>
          <pc:sldMk cId="3818983979" sldId="297"/>
        </pc:sldMkLst>
        <pc:spChg chg="mod">
          <ac:chgData name="Valentina Bertei" userId="4d745ff1-b6c3-40e8-8e8c-966436586ab0" providerId="ADAL" clId="{3108153D-EB7A-44F1-AA36-545140F6A707}" dt="2025-05-20T17:49:37.973" v="10368" actId="5793"/>
          <ac:spMkLst>
            <pc:docMk/>
            <pc:sldMk cId="3818983979" sldId="297"/>
            <ac:spMk id="20" creationId="{9D0C81F1-427B-AC1F-9B77-0A6019A79C50}"/>
          </ac:spMkLst>
        </pc:spChg>
      </pc:sldChg>
      <pc:sldMasterChg chg="modTransition modSldLayout">
        <pc:chgData name="Valentina Bertei" userId="4d745ff1-b6c3-40e8-8e8c-966436586ab0" providerId="ADAL" clId="{3108153D-EB7A-44F1-AA36-545140F6A707}" dt="2025-05-16T09:01:49.154" v="598"/>
        <pc:sldMasterMkLst>
          <pc:docMk/>
          <pc:sldMasterMk cId="1801931499" sldId="2147483648"/>
        </pc:sldMasterMkLst>
        <pc:sldLayoutChg chg="modTransition">
          <pc:chgData name="Valentina Bertei" userId="4d745ff1-b6c3-40e8-8e8c-966436586ab0" providerId="ADAL" clId="{3108153D-EB7A-44F1-AA36-545140F6A707}" dt="2025-05-16T09:01:49.154" v="598"/>
          <pc:sldLayoutMkLst>
            <pc:docMk/>
            <pc:sldMasterMk cId="1801931499" sldId="2147483648"/>
            <pc:sldLayoutMk cId="3186192645" sldId="2147483649"/>
          </pc:sldLayoutMkLst>
        </pc:sldLayoutChg>
        <pc:sldLayoutChg chg="modTransition">
          <pc:chgData name="Valentina Bertei" userId="4d745ff1-b6c3-40e8-8e8c-966436586ab0" providerId="ADAL" clId="{3108153D-EB7A-44F1-AA36-545140F6A707}" dt="2025-05-16T09:01:49.154" v="598"/>
          <pc:sldLayoutMkLst>
            <pc:docMk/>
            <pc:sldMasterMk cId="1801931499" sldId="2147483648"/>
            <pc:sldLayoutMk cId="126318104" sldId="2147483650"/>
          </pc:sldLayoutMkLst>
        </pc:sldLayoutChg>
        <pc:sldLayoutChg chg="modTransition">
          <pc:chgData name="Valentina Bertei" userId="4d745ff1-b6c3-40e8-8e8c-966436586ab0" providerId="ADAL" clId="{3108153D-EB7A-44F1-AA36-545140F6A707}" dt="2025-05-16T09:01:49.154" v="598"/>
          <pc:sldLayoutMkLst>
            <pc:docMk/>
            <pc:sldMasterMk cId="1801931499" sldId="2147483648"/>
            <pc:sldLayoutMk cId="3577393581" sldId="2147483651"/>
          </pc:sldLayoutMkLst>
        </pc:sldLayoutChg>
        <pc:sldLayoutChg chg="modTransition">
          <pc:chgData name="Valentina Bertei" userId="4d745ff1-b6c3-40e8-8e8c-966436586ab0" providerId="ADAL" clId="{3108153D-EB7A-44F1-AA36-545140F6A707}" dt="2025-05-16T09:01:49.154" v="598"/>
          <pc:sldLayoutMkLst>
            <pc:docMk/>
            <pc:sldMasterMk cId="1801931499" sldId="2147483648"/>
            <pc:sldLayoutMk cId="1284089777" sldId="2147483652"/>
          </pc:sldLayoutMkLst>
        </pc:sldLayoutChg>
        <pc:sldLayoutChg chg="modTransition">
          <pc:chgData name="Valentina Bertei" userId="4d745ff1-b6c3-40e8-8e8c-966436586ab0" providerId="ADAL" clId="{3108153D-EB7A-44F1-AA36-545140F6A707}" dt="2025-05-16T09:01:49.154" v="598"/>
          <pc:sldLayoutMkLst>
            <pc:docMk/>
            <pc:sldMasterMk cId="1801931499" sldId="2147483648"/>
            <pc:sldLayoutMk cId="2747982985" sldId="2147483653"/>
          </pc:sldLayoutMkLst>
        </pc:sldLayoutChg>
        <pc:sldLayoutChg chg="modTransition">
          <pc:chgData name="Valentina Bertei" userId="4d745ff1-b6c3-40e8-8e8c-966436586ab0" providerId="ADAL" clId="{3108153D-EB7A-44F1-AA36-545140F6A707}" dt="2025-05-16T09:01:49.154" v="598"/>
          <pc:sldLayoutMkLst>
            <pc:docMk/>
            <pc:sldMasterMk cId="1801931499" sldId="2147483648"/>
            <pc:sldLayoutMk cId="331782546" sldId="2147483654"/>
          </pc:sldLayoutMkLst>
        </pc:sldLayoutChg>
        <pc:sldLayoutChg chg="modTransition">
          <pc:chgData name="Valentina Bertei" userId="4d745ff1-b6c3-40e8-8e8c-966436586ab0" providerId="ADAL" clId="{3108153D-EB7A-44F1-AA36-545140F6A707}" dt="2025-05-16T09:01:49.154" v="598"/>
          <pc:sldLayoutMkLst>
            <pc:docMk/>
            <pc:sldMasterMk cId="1801931499" sldId="2147483648"/>
            <pc:sldLayoutMk cId="1894095149" sldId="2147483655"/>
          </pc:sldLayoutMkLst>
        </pc:sldLayoutChg>
        <pc:sldLayoutChg chg="modTransition">
          <pc:chgData name="Valentina Bertei" userId="4d745ff1-b6c3-40e8-8e8c-966436586ab0" providerId="ADAL" clId="{3108153D-EB7A-44F1-AA36-545140F6A707}" dt="2025-05-16T09:01:49.154" v="598"/>
          <pc:sldLayoutMkLst>
            <pc:docMk/>
            <pc:sldMasterMk cId="1801931499" sldId="2147483648"/>
            <pc:sldLayoutMk cId="2365816325" sldId="2147483656"/>
          </pc:sldLayoutMkLst>
        </pc:sldLayoutChg>
        <pc:sldLayoutChg chg="modTransition">
          <pc:chgData name="Valentina Bertei" userId="4d745ff1-b6c3-40e8-8e8c-966436586ab0" providerId="ADAL" clId="{3108153D-EB7A-44F1-AA36-545140F6A707}" dt="2025-05-16T09:01:49.154" v="598"/>
          <pc:sldLayoutMkLst>
            <pc:docMk/>
            <pc:sldMasterMk cId="1801931499" sldId="2147483648"/>
            <pc:sldLayoutMk cId="1688576698" sldId="2147483657"/>
          </pc:sldLayoutMkLst>
        </pc:sldLayoutChg>
        <pc:sldLayoutChg chg="modTransition">
          <pc:chgData name="Valentina Bertei" userId="4d745ff1-b6c3-40e8-8e8c-966436586ab0" providerId="ADAL" clId="{3108153D-EB7A-44F1-AA36-545140F6A707}" dt="2025-05-16T09:01:49.154" v="598"/>
          <pc:sldLayoutMkLst>
            <pc:docMk/>
            <pc:sldMasterMk cId="1801931499" sldId="2147483648"/>
            <pc:sldLayoutMk cId="3424469029" sldId="2147483658"/>
          </pc:sldLayoutMkLst>
        </pc:sldLayoutChg>
        <pc:sldLayoutChg chg="modTransition">
          <pc:chgData name="Valentina Bertei" userId="4d745ff1-b6c3-40e8-8e8c-966436586ab0" providerId="ADAL" clId="{3108153D-EB7A-44F1-AA36-545140F6A707}" dt="2025-05-16T09:01:49.154" v="598"/>
          <pc:sldLayoutMkLst>
            <pc:docMk/>
            <pc:sldMasterMk cId="1801931499" sldId="2147483648"/>
            <pc:sldLayoutMk cId="1026842362" sldId="2147483659"/>
          </pc:sldLayoutMkLst>
        </pc:sldLayoutChg>
      </pc:sldMasterChg>
    </pc:docChg>
  </pc:docChgLst>
  <pc:docChgLst>
    <pc:chgData name="Francesco Tarchi" userId="4f800d74-33e7-4169-a768-bd5c066e7a1d" providerId="ADAL" clId="{246D4E0A-77F4-40E2-ADAC-49C6F324C958}"/>
    <pc:docChg chg="undo redo custSel addSld delSld modSld sldOrd">
      <pc:chgData name="Francesco Tarchi" userId="4f800d74-33e7-4169-a768-bd5c066e7a1d" providerId="ADAL" clId="{246D4E0A-77F4-40E2-ADAC-49C6F324C958}" dt="2025-05-21T11:48:03.152" v="3914" actId="34135"/>
      <pc:docMkLst>
        <pc:docMk/>
      </pc:docMkLst>
      <pc:sldChg chg="modSp mod">
        <pc:chgData name="Francesco Tarchi" userId="4f800d74-33e7-4169-a768-bd5c066e7a1d" providerId="ADAL" clId="{246D4E0A-77F4-40E2-ADAC-49C6F324C958}" dt="2025-05-21T11:45:00.115" v="3892" actId="34135"/>
        <pc:sldMkLst>
          <pc:docMk/>
          <pc:sldMk cId="3547288474" sldId="258"/>
        </pc:sldMkLst>
        <pc:picChg chg="mod">
          <ac:chgData name="Francesco Tarchi" userId="4f800d74-33e7-4169-a768-bd5c066e7a1d" providerId="ADAL" clId="{246D4E0A-77F4-40E2-ADAC-49C6F324C958}" dt="2025-05-21T11:45:00.115" v="3892" actId="34135"/>
          <ac:picMkLst>
            <pc:docMk/>
            <pc:sldMk cId="3547288474" sldId="258"/>
            <ac:picMk id="2" creationId="{01FA2C34-BCDB-4E43-0B0B-E107E6095B53}"/>
          </ac:picMkLst>
        </pc:picChg>
        <pc:picChg chg="mod">
          <ac:chgData name="Francesco Tarchi" userId="4f800d74-33e7-4169-a768-bd5c066e7a1d" providerId="ADAL" clId="{246D4E0A-77F4-40E2-ADAC-49C6F324C958}" dt="2025-05-21T11:45:00.115" v="3892" actId="34135"/>
          <ac:picMkLst>
            <pc:docMk/>
            <pc:sldMk cId="3547288474" sldId="258"/>
            <ac:picMk id="5" creationId="{8D283DB8-D36E-56FA-F53B-BDB57D9D6C44}"/>
          </ac:picMkLst>
        </pc:picChg>
        <pc:picChg chg="mod">
          <ac:chgData name="Francesco Tarchi" userId="4f800d74-33e7-4169-a768-bd5c066e7a1d" providerId="ADAL" clId="{246D4E0A-77F4-40E2-ADAC-49C6F324C958}" dt="2025-05-21T11:45:00.115" v="3892" actId="34135"/>
          <ac:picMkLst>
            <pc:docMk/>
            <pc:sldMk cId="3547288474" sldId="258"/>
            <ac:picMk id="6" creationId="{748070CA-A9C0-70E4-A24D-746718ECFE3C}"/>
          </ac:picMkLst>
        </pc:picChg>
        <pc:picChg chg="mod">
          <ac:chgData name="Francesco Tarchi" userId="4f800d74-33e7-4169-a768-bd5c066e7a1d" providerId="ADAL" clId="{246D4E0A-77F4-40E2-ADAC-49C6F324C958}" dt="2025-05-21T11:45:00.115" v="3892" actId="34135"/>
          <ac:picMkLst>
            <pc:docMk/>
            <pc:sldMk cId="3547288474" sldId="258"/>
            <ac:picMk id="9" creationId="{5B534029-404B-E3DB-EDA9-060E6028F300}"/>
          </ac:picMkLst>
        </pc:picChg>
      </pc:sldChg>
      <pc:sldChg chg="addSp modSp mod modTransition">
        <pc:chgData name="Francesco Tarchi" userId="4f800d74-33e7-4169-a768-bd5c066e7a1d" providerId="ADAL" clId="{246D4E0A-77F4-40E2-ADAC-49C6F324C958}" dt="2025-05-21T11:45:05.178" v="3893" actId="34135"/>
        <pc:sldMkLst>
          <pc:docMk/>
          <pc:sldMk cId="3135180185" sldId="259"/>
        </pc:sldMkLst>
        <pc:spChg chg="mod">
          <ac:chgData name="Francesco Tarchi" userId="4f800d74-33e7-4169-a768-bd5c066e7a1d" providerId="ADAL" clId="{246D4E0A-77F4-40E2-ADAC-49C6F324C958}" dt="2025-05-21T11:45:05.178" v="3893" actId="34135"/>
          <ac:spMkLst>
            <pc:docMk/>
            <pc:sldMk cId="3135180185" sldId="259"/>
            <ac:spMk id="3" creationId="{D97F5C7A-6048-39DB-2F48-E1D308A04461}"/>
          </ac:spMkLst>
        </pc:spChg>
        <pc:spChg chg="add mod ord">
          <ac:chgData name="Francesco Tarchi" userId="4f800d74-33e7-4169-a768-bd5c066e7a1d" providerId="ADAL" clId="{246D4E0A-77F4-40E2-ADAC-49C6F324C958}" dt="2025-05-21T11:45:05.178" v="3893" actId="34135"/>
          <ac:spMkLst>
            <pc:docMk/>
            <pc:sldMk cId="3135180185" sldId="259"/>
            <ac:spMk id="7" creationId="{5CBDDE16-29E4-B894-740F-7F7C7F21E302}"/>
          </ac:spMkLst>
        </pc:spChg>
        <pc:picChg chg="mod">
          <ac:chgData name="Francesco Tarchi" userId="4f800d74-33e7-4169-a768-bd5c066e7a1d" providerId="ADAL" clId="{246D4E0A-77F4-40E2-ADAC-49C6F324C958}" dt="2025-05-21T11:45:05.178" v="3893" actId="34135"/>
          <ac:picMkLst>
            <pc:docMk/>
            <pc:sldMk cId="3135180185" sldId="259"/>
            <ac:picMk id="2" creationId="{96F8AFAE-F2B9-42C0-7473-ACAB51104BE9}"/>
          </ac:picMkLst>
        </pc:picChg>
        <pc:picChg chg="mod">
          <ac:chgData name="Francesco Tarchi" userId="4f800d74-33e7-4169-a768-bd5c066e7a1d" providerId="ADAL" clId="{246D4E0A-77F4-40E2-ADAC-49C6F324C958}" dt="2025-05-21T11:45:05.178" v="3893" actId="34135"/>
          <ac:picMkLst>
            <pc:docMk/>
            <pc:sldMk cId="3135180185" sldId="259"/>
            <ac:picMk id="4" creationId="{8D976870-5EA1-F539-60C3-2B60BD0BF9E0}"/>
          </ac:picMkLst>
        </pc:picChg>
        <pc:picChg chg="mod">
          <ac:chgData name="Francesco Tarchi" userId="4f800d74-33e7-4169-a768-bd5c066e7a1d" providerId="ADAL" clId="{246D4E0A-77F4-40E2-ADAC-49C6F324C958}" dt="2025-05-21T11:45:05.178" v="3893" actId="34135"/>
          <ac:picMkLst>
            <pc:docMk/>
            <pc:sldMk cId="3135180185" sldId="259"/>
            <ac:picMk id="5" creationId="{D9AE6A85-9F35-27FA-F75C-5D91E2DC1576}"/>
          </ac:picMkLst>
        </pc:picChg>
        <pc:picChg chg="mod">
          <ac:chgData name="Francesco Tarchi" userId="4f800d74-33e7-4169-a768-bd5c066e7a1d" providerId="ADAL" clId="{246D4E0A-77F4-40E2-ADAC-49C6F324C958}" dt="2025-05-21T11:45:05.178" v="3893" actId="34135"/>
          <ac:picMkLst>
            <pc:docMk/>
            <pc:sldMk cId="3135180185" sldId="259"/>
            <ac:picMk id="6" creationId="{34203367-DED4-0176-FE7D-775A68595D4A}"/>
          </ac:picMkLst>
        </pc:picChg>
      </pc:sldChg>
      <pc:sldChg chg="addSp modSp del mod modTransition modShow">
        <pc:chgData name="Francesco Tarchi" userId="4f800d74-33e7-4169-a768-bd5c066e7a1d" providerId="ADAL" clId="{246D4E0A-77F4-40E2-ADAC-49C6F324C958}" dt="2025-05-21T10:50:44.597" v="3846" actId="47"/>
        <pc:sldMkLst>
          <pc:docMk/>
          <pc:sldMk cId="379215021" sldId="263"/>
        </pc:sldMkLst>
        <pc:spChg chg="add mod ord">
          <ac:chgData name="Francesco Tarchi" userId="4f800d74-33e7-4169-a768-bd5c066e7a1d" providerId="ADAL" clId="{246D4E0A-77F4-40E2-ADAC-49C6F324C958}" dt="2025-05-21T10:49:31.475" v="3819" actId="29295"/>
          <ac:spMkLst>
            <pc:docMk/>
            <pc:sldMk cId="379215021" sldId="263"/>
            <ac:spMk id="3" creationId="{2C95F34F-6FB0-F862-D7F2-3212EC824842}"/>
          </ac:spMkLst>
        </pc:spChg>
        <pc:picChg chg="mod">
          <ac:chgData name="Francesco Tarchi" userId="4f800d74-33e7-4169-a768-bd5c066e7a1d" providerId="ADAL" clId="{246D4E0A-77F4-40E2-ADAC-49C6F324C958}" dt="2025-05-21T10:46:19.258" v="3730" actId="688"/>
          <ac:picMkLst>
            <pc:docMk/>
            <pc:sldMk cId="379215021" sldId="263"/>
            <ac:picMk id="2" creationId="{0DBE03E1-F1D4-A9B0-D5EF-A0523693F169}"/>
          </ac:picMkLst>
        </pc:picChg>
        <pc:picChg chg="mod">
          <ac:chgData name="Francesco Tarchi" userId="4f800d74-33e7-4169-a768-bd5c066e7a1d" providerId="ADAL" clId="{246D4E0A-77F4-40E2-ADAC-49C6F324C958}" dt="2025-05-21T10:46:25.450" v="3732" actId="1076"/>
          <ac:picMkLst>
            <pc:docMk/>
            <pc:sldMk cId="379215021" sldId="263"/>
            <ac:picMk id="6" creationId="{2504C1FB-D90C-CD82-08C2-F9EEACB984D4}"/>
          </ac:picMkLst>
        </pc:picChg>
      </pc:sldChg>
      <pc:sldChg chg="addSp delSp modSp mod modTransition">
        <pc:chgData name="Francesco Tarchi" userId="4f800d74-33e7-4169-a768-bd5c066e7a1d" providerId="ADAL" clId="{246D4E0A-77F4-40E2-ADAC-49C6F324C958}" dt="2025-05-21T11:45:11.598" v="3894" actId="34135"/>
        <pc:sldMkLst>
          <pc:docMk/>
          <pc:sldMk cId="613411466" sldId="264"/>
        </pc:sldMkLst>
        <pc:spChg chg="mod">
          <ac:chgData name="Francesco Tarchi" userId="4f800d74-33e7-4169-a768-bd5c066e7a1d" providerId="ADAL" clId="{246D4E0A-77F4-40E2-ADAC-49C6F324C958}" dt="2025-05-21T11:45:11.598" v="3894" actId="34135"/>
          <ac:spMkLst>
            <pc:docMk/>
            <pc:sldMk cId="613411466" sldId="264"/>
            <ac:spMk id="5" creationId="{3F96D4A1-9A11-33E6-8A5A-4548C27700E7}"/>
          </ac:spMkLst>
        </pc:spChg>
        <pc:spChg chg="mod">
          <ac:chgData name="Francesco Tarchi" userId="4f800d74-33e7-4169-a768-bd5c066e7a1d" providerId="ADAL" clId="{246D4E0A-77F4-40E2-ADAC-49C6F324C958}" dt="2025-05-21T11:45:11.598" v="3894" actId="34135"/>
          <ac:spMkLst>
            <pc:docMk/>
            <pc:sldMk cId="613411466" sldId="264"/>
            <ac:spMk id="6" creationId="{6FB85224-6EAD-0AAC-B458-3706446CFB62}"/>
          </ac:spMkLst>
        </pc:spChg>
        <pc:spChg chg="mod">
          <ac:chgData name="Francesco Tarchi" userId="4f800d74-33e7-4169-a768-bd5c066e7a1d" providerId="ADAL" clId="{246D4E0A-77F4-40E2-ADAC-49C6F324C958}" dt="2025-05-21T11:45:11.598" v="3894" actId="34135"/>
          <ac:spMkLst>
            <pc:docMk/>
            <pc:sldMk cId="613411466" sldId="264"/>
            <ac:spMk id="8" creationId="{6DE42E9C-0E81-86D9-AB5A-764689E3BA41}"/>
          </ac:spMkLst>
        </pc:spChg>
        <pc:spChg chg="mod">
          <ac:chgData name="Francesco Tarchi" userId="4f800d74-33e7-4169-a768-bd5c066e7a1d" providerId="ADAL" clId="{246D4E0A-77F4-40E2-ADAC-49C6F324C958}" dt="2025-05-21T11:45:11.598" v="3894" actId="34135"/>
          <ac:spMkLst>
            <pc:docMk/>
            <pc:sldMk cId="613411466" sldId="264"/>
            <ac:spMk id="10" creationId="{16D05711-3F43-8EC2-F3AB-D9CE783CBB52}"/>
          </ac:spMkLst>
        </pc:spChg>
        <pc:spChg chg="add mod ord">
          <ac:chgData name="Francesco Tarchi" userId="4f800d74-33e7-4169-a768-bd5c066e7a1d" providerId="ADAL" clId="{246D4E0A-77F4-40E2-ADAC-49C6F324C958}" dt="2025-05-21T11:45:11.598" v="3894" actId="34135"/>
          <ac:spMkLst>
            <pc:docMk/>
            <pc:sldMk cId="613411466" sldId="264"/>
            <ac:spMk id="11" creationId="{88DB1F87-8F2A-5646-C654-D13A19E6CBA4}"/>
          </ac:spMkLst>
        </pc:spChg>
        <pc:spChg chg="del mod">
          <ac:chgData name="Francesco Tarchi" userId="4f800d74-33e7-4169-a768-bd5c066e7a1d" providerId="ADAL" clId="{246D4E0A-77F4-40E2-ADAC-49C6F324C958}" dt="2025-05-20T16:58:34.830" v="2503" actId="478"/>
          <ac:spMkLst>
            <pc:docMk/>
            <pc:sldMk cId="613411466" sldId="264"/>
            <ac:spMk id="12" creationId="{548CAA8D-577D-B13C-3FD2-593930D2A483}"/>
          </ac:spMkLst>
        </pc:spChg>
        <pc:spChg chg="mod">
          <ac:chgData name="Francesco Tarchi" userId="4f800d74-33e7-4169-a768-bd5c066e7a1d" providerId="ADAL" clId="{246D4E0A-77F4-40E2-ADAC-49C6F324C958}" dt="2025-05-21T11:45:11.598" v="3894" actId="34135"/>
          <ac:spMkLst>
            <pc:docMk/>
            <pc:sldMk cId="613411466" sldId="264"/>
            <ac:spMk id="16" creationId="{694EF5A0-BDE8-AB31-FAB6-CCBB19FD3D0F}"/>
          </ac:spMkLst>
        </pc:spChg>
        <pc:spChg chg="mod">
          <ac:chgData name="Francesco Tarchi" userId="4f800d74-33e7-4169-a768-bd5c066e7a1d" providerId="ADAL" clId="{246D4E0A-77F4-40E2-ADAC-49C6F324C958}" dt="2025-05-21T11:45:11.598" v="3894" actId="34135"/>
          <ac:spMkLst>
            <pc:docMk/>
            <pc:sldMk cId="613411466" sldId="264"/>
            <ac:spMk id="20" creationId="{CEC67387-D555-2AA8-E561-7250C8D41B44}"/>
          </ac:spMkLst>
        </pc:spChg>
        <pc:spChg chg="mod">
          <ac:chgData name="Francesco Tarchi" userId="4f800d74-33e7-4169-a768-bd5c066e7a1d" providerId="ADAL" clId="{246D4E0A-77F4-40E2-ADAC-49C6F324C958}" dt="2025-05-21T11:45:11.598" v="3894" actId="34135"/>
          <ac:spMkLst>
            <pc:docMk/>
            <pc:sldMk cId="613411466" sldId="264"/>
            <ac:spMk id="21" creationId="{40F7EAAF-319A-2051-32DC-38F850EA3AB7}"/>
          </ac:spMkLst>
        </pc:spChg>
        <pc:spChg chg="mod">
          <ac:chgData name="Francesco Tarchi" userId="4f800d74-33e7-4169-a768-bd5c066e7a1d" providerId="ADAL" clId="{246D4E0A-77F4-40E2-ADAC-49C6F324C958}" dt="2025-05-21T11:45:11.598" v="3894" actId="34135"/>
          <ac:spMkLst>
            <pc:docMk/>
            <pc:sldMk cId="613411466" sldId="264"/>
            <ac:spMk id="22" creationId="{CA4BDAB7-8D12-3711-06E3-4362F50144EB}"/>
          </ac:spMkLst>
        </pc:spChg>
        <pc:picChg chg="add del mod ord">
          <ac:chgData name="Francesco Tarchi" userId="4f800d74-33e7-4169-a768-bd5c066e7a1d" providerId="ADAL" clId="{246D4E0A-77F4-40E2-ADAC-49C6F324C958}" dt="2025-05-21T10:48:24.059" v="3781" actId="1076"/>
          <ac:picMkLst>
            <pc:docMk/>
            <pc:sldMk cId="613411466" sldId="264"/>
            <ac:picMk id="7" creationId="{EE70A99E-3796-14D5-3133-89543EE1873B}"/>
          </ac:picMkLst>
        </pc:picChg>
        <pc:picChg chg="add mod">
          <ac:chgData name="Francesco Tarchi" userId="4f800d74-33e7-4169-a768-bd5c066e7a1d" providerId="ADAL" clId="{246D4E0A-77F4-40E2-ADAC-49C6F324C958}" dt="2025-05-21T10:48:36.454" v="3786" actId="1076"/>
          <ac:picMkLst>
            <pc:docMk/>
            <pc:sldMk cId="613411466" sldId="264"/>
            <ac:picMk id="12" creationId="{F293D463-D91A-AD82-F4F1-9E6EEE6FDB63}"/>
          </ac:picMkLst>
        </pc:picChg>
        <pc:picChg chg="add mod ord">
          <ac:chgData name="Francesco Tarchi" userId="4f800d74-33e7-4169-a768-bd5c066e7a1d" providerId="ADAL" clId="{246D4E0A-77F4-40E2-ADAC-49C6F324C958}" dt="2025-05-20T17:06:07.190" v="2629" actId="29295"/>
          <ac:picMkLst>
            <pc:docMk/>
            <pc:sldMk cId="613411466" sldId="264"/>
            <ac:picMk id="13" creationId="{B947A942-D3FE-1002-D2AD-00F0636A0FB1}"/>
          </ac:picMkLst>
        </pc:picChg>
        <pc:picChg chg="add mod">
          <ac:chgData name="Francesco Tarchi" userId="4f800d74-33e7-4169-a768-bd5c066e7a1d" providerId="ADAL" clId="{246D4E0A-77F4-40E2-ADAC-49C6F324C958}" dt="2025-05-21T10:47:32.297" v="3767" actId="29295"/>
          <ac:picMkLst>
            <pc:docMk/>
            <pc:sldMk cId="613411466" sldId="264"/>
            <ac:picMk id="14" creationId="{36D7EFCA-853B-27B3-CF04-772C66CC2CE5}"/>
          </ac:picMkLst>
        </pc:picChg>
        <pc:picChg chg="mod">
          <ac:chgData name="Francesco Tarchi" userId="4f800d74-33e7-4169-a768-bd5c066e7a1d" providerId="ADAL" clId="{246D4E0A-77F4-40E2-ADAC-49C6F324C958}" dt="2025-05-21T11:45:11.598" v="3894" actId="34135"/>
          <ac:picMkLst>
            <pc:docMk/>
            <pc:sldMk cId="613411466" sldId="264"/>
            <ac:picMk id="15" creationId="{88E756DD-5417-42D0-FBA9-C4FFAA6FB466}"/>
          </ac:picMkLst>
        </pc:picChg>
        <pc:picChg chg="mod">
          <ac:chgData name="Francesco Tarchi" userId="4f800d74-33e7-4169-a768-bd5c066e7a1d" providerId="ADAL" clId="{246D4E0A-77F4-40E2-ADAC-49C6F324C958}" dt="2025-05-20T16:59:51.918" v="2544" actId="1076"/>
          <ac:picMkLst>
            <pc:docMk/>
            <pc:sldMk cId="613411466" sldId="264"/>
            <ac:picMk id="17" creationId="{51BEC854-C6E4-E300-762A-426E5770480E}"/>
          </ac:picMkLst>
        </pc:picChg>
        <pc:picChg chg="mod">
          <ac:chgData name="Francesco Tarchi" userId="4f800d74-33e7-4169-a768-bd5c066e7a1d" providerId="ADAL" clId="{246D4E0A-77F4-40E2-ADAC-49C6F324C958}" dt="2025-05-20T16:59:51.918" v="2544" actId="1076"/>
          <ac:picMkLst>
            <pc:docMk/>
            <pc:sldMk cId="613411466" sldId="264"/>
            <ac:picMk id="18" creationId="{4AEB5208-9679-1B29-5E83-4ED38AF47A1F}"/>
          </ac:picMkLst>
        </pc:picChg>
        <pc:picChg chg="mod">
          <ac:chgData name="Francesco Tarchi" userId="4f800d74-33e7-4169-a768-bd5c066e7a1d" providerId="ADAL" clId="{246D4E0A-77F4-40E2-ADAC-49C6F324C958}" dt="2025-05-20T16:59:51.918" v="2544" actId="1076"/>
          <ac:picMkLst>
            <pc:docMk/>
            <pc:sldMk cId="613411466" sldId="264"/>
            <ac:picMk id="19" creationId="{2FD6A18B-14EA-CD4E-A91E-D5AA8FD84090}"/>
          </ac:picMkLst>
        </pc:picChg>
      </pc:sldChg>
      <pc:sldChg chg="addSp modSp del mod modShow">
        <pc:chgData name="Francesco Tarchi" userId="4f800d74-33e7-4169-a768-bd5c066e7a1d" providerId="ADAL" clId="{246D4E0A-77F4-40E2-ADAC-49C6F324C958}" dt="2025-05-20T17:14:41.579" v="2702" actId="47"/>
        <pc:sldMkLst>
          <pc:docMk/>
          <pc:sldMk cId="3690277363" sldId="265"/>
        </pc:sldMkLst>
        <pc:spChg chg="mod">
          <ac:chgData name="Francesco Tarchi" userId="4f800d74-33e7-4169-a768-bd5c066e7a1d" providerId="ADAL" clId="{246D4E0A-77F4-40E2-ADAC-49C6F324C958}" dt="2025-05-20T16:49:21.770" v="2426" actId="34136"/>
          <ac:spMkLst>
            <pc:docMk/>
            <pc:sldMk cId="3690277363" sldId="265"/>
            <ac:spMk id="2" creationId="{F236B973-B9E9-1C13-13D1-E29834589DCA}"/>
          </ac:spMkLst>
        </pc:spChg>
        <pc:picChg chg="ord">
          <ac:chgData name="Francesco Tarchi" userId="4f800d74-33e7-4169-a768-bd5c066e7a1d" providerId="ADAL" clId="{246D4E0A-77F4-40E2-ADAC-49C6F324C958}" dt="2025-05-20T16:49:22.012" v="2427" actId="171"/>
          <ac:picMkLst>
            <pc:docMk/>
            <pc:sldMk cId="3690277363" sldId="265"/>
            <ac:picMk id="3" creationId="{D95FAC01-949F-F3C6-05B8-54DE49531DBA}"/>
          </ac:picMkLst>
        </pc:picChg>
        <pc:picChg chg="add mod">
          <ac:chgData name="Francesco Tarchi" userId="4f800d74-33e7-4169-a768-bd5c066e7a1d" providerId="ADAL" clId="{246D4E0A-77F4-40E2-ADAC-49C6F324C958}" dt="2025-05-20T16:49:12.316" v="2424" actId="1076"/>
          <ac:picMkLst>
            <pc:docMk/>
            <pc:sldMk cId="3690277363" sldId="265"/>
            <ac:picMk id="8" creationId="{94752267-72B5-4D1D-3147-54AE0465FE54}"/>
          </ac:picMkLst>
        </pc:picChg>
      </pc:sldChg>
      <pc:sldChg chg="addSp delSp modSp del mod ord modShow">
        <pc:chgData name="Francesco Tarchi" userId="4f800d74-33e7-4169-a768-bd5c066e7a1d" providerId="ADAL" clId="{246D4E0A-77F4-40E2-ADAC-49C6F324C958}" dt="2025-05-20T17:14:41.579" v="2702" actId="47"/>
        <pc:sldMkLst>
          <pc:docMk/>
          <pc:sldMk cId="3702808062" sldId="266"/>
        </pc:sldMkLst>
        <pc:spChg chg="add del mod ord">
          <ac:chgData name="Francesco Tarchi" userId="4f800d74-33e7-4169-a768-bd5c066e7a1d" providerId="ADAL" clId="{246D4E0A-77F4-40E2-ADAC-49C6F324C958}" dt="2025-05-20T16:53:24.901" v="2463" actId="21"/>
          <ac:spMkLst>
            <pc:docMk/>
            <pc:sldMk cId="3702808062" sldId="266"/>
            <ac:spMk id="5" creationId="{3AA66354-163C-895B-AC54-540C25B8D020}"/>
          </ac:spMkLst>
        </pc:spChg>
        <pc:picChg chg="mod">
          <ac:chgData name="Francesco Tarchi" userId="4f800d74-33e7-4169-a768-bd5c066e7a1d" providerId="ADAL" clId="{246D4E0A-77F4-40E2-ADAC-49C6F324C958}" dt="2025-05-20T16:53:30.791" v="2465" actId="34135"/>
          <ac:picMkLst>
            <pc:docMk/>
            <pc:sldMk cId="3702808062" sldId="266"/>
            <ac:picMk id="7" creationId="{6F431954-FC83-2AB4-CF14-10E89713A90B}"/>
          </ac:picMkLst>
        </pc:picChg>
      </pc:sldChg>
      <pc:sldChg chg="del mod modShow">
        <pc:chgData name="Francesco Tarchi" userId="4f800d74-33e7-4169-a768-bd5c066e7a1d" providerId="ADAL" clId="{246D4E0A-77F4-40E2-ADAC-49C6F324C958}" dt="2025-05-20T16:14:29.793" v="1762" actId="47"/>
        <pc:sldMkLst>
          <pc:docMk/>
          <pc:sldMk cId="4110517040" sldId="267"/>
        </pc:sldMkLst>
      </pc:sldChg>
      <pc:sldChg chg="addSp delSp modSp mod">
        <pc:chgData name="Francesco Tarchi" userId="4f800d74-33e7-4169-a768-bd5c066e7a1d" providerId="ADAL" clId="{246D4E0A-77F4-40E2-ADAC-49C6F324C958}" dt="2025-05-21T11:46:57.231" v="3905" actId="34135"/>
        <pc:sldMkLst>
          <pc:docMk/>
          <pc:sldMk cId="3872963996" sldId="269"/>
        </pc:sldMkLst>
        <pc:spChg chg="mod">
          <ac:chgData name="Francesco Tarchi" userId="4f800d74-33e7-4169-a768-bd5c066e7a1d" providerId="ADAL" clId="{246D4E0A-77F4-40E2-ADAC-49C6F324C958}" dt="2025-05-21T11:46:57.231" v="3905" actId="34135"/>
          <ac:spMkLst>
            <pc:docMk/>
            <pc:sldMk cId="3872963996" sldId="269"/>
            <ac:spMk id="3" creationId="{4A320085-3545-A4CE-B117-7B64F762112B}"/>
          </ac:spMkLst>
        </pc:spChg>
        <pc:spChg chg="add mod ord">
          <ac:chgData name="Francesco Tarchi" userId="4f800d74-33e7-4169-a768-bd5c066e7a1d" providerId="ADAL" clId="{246D4E0A-77F4-40E2-ADAC-49C6F324C958}" dt="2025-05-21T11:46:57.231" v="3905" actId="34135"/>
          <ac:spMkLst>
            <pc:docMk/>
            <pc:sldMk cId="3872963996" sldId="269"/>
            <ac:spMk id="14" creationId="{40DC76BF-9BA0-8495-EC8A-4B6C9AF5F654}"/>
          </ac:spMkLst>
        </pc:spChg>
        <pc:spChg chg="mod">
          <ac:chgData name="Francesco Tarchi" userId="4f800d74-33e7-4169-a768-bd5c066e7a1d" providerId="ADAL" clId="{246D4E0A-77F4-40E2-ADAC-49C6F324C958}" dt="2025-05-21T11:46:57.231" v="3905" actId="34135"/>
          <ac:spMkLst>
            <pc:docMk/>
            <pc:sldMk cId="3872963996" sldId="269"/>
            <ac:spMk id="27" creationId="{AC86902E-69D0-15E7-3311-5919E0F470C0}"/>
          </ac:spMkLst>
        </pc:spChg>
        <pc:spChg chg="mod">
          <ac:chgData name="Francesco Tarchi" userId="4f800d74-33e7-4169-a768-bd5c066e7a1d" providerId="ADAL" clId="{246D4E0A-77F4-40E2-ADAC-49C6F324C958}" dt="2025-05-21T11:46:57.231" v="3905" actId="34135"/>
          <ac:spMkLst>
            <pc:docMk/>
            <pc:sldMk cId="3872963996" sldId="269"/>
            <ac:spMk id="28" creationId="{85BEE2EE-0F83-BF92-1460-1732EC15C97B}"/>
          </ac:spMkLst>
        </pc:spChg>
        <pc:picChg chg="mod">
          <ac:chgData name="Francesco Tarchi" userId="4f800d74-33e7-4169-a768-bd5c066e7a1d" providerId="ADAL" clId="{246D4E0A-77F4-40E2-ADAC-49C6F324C958}" dt="2025-05-21T11:46:57.231" v="3905" actId="34135"/>
          <ac:picMkLst>
            <pc:docMk/>
            <pc:sldMk cId="3872963996" sldId="269"/>
            <ac:picMk id="2" creationId="{44C2114F-2A5A-293E-A4C6-ED24E710FD1B}"/>
          </ac:picMkLst>
        </pc:picChg>
        <pc:picChg chg="mod">
          <ac:chgData name="Francesco Tarchi" userId="4f800d74-33e7-4169-a768-bd5c066e7a1d" providerId="ADAL" clId="{246D4E0A-77F4-40E2-ADAC-49C6F324C958}" dt="2025-05-21T11:46:57.231" v="3905" actId="34135"/>
          <ac:picMkLst>
            <pc:docMk/>
            <pc:sldMk cId="3872963996" sldId="269"/>
            <ac:picMk id="4" creationId="{46FECC74-663C-4EF1-AA80-EBDDE2003F49}"/>
          </ac:picMkLst>
        </pc:picChg>
        <pc:picChg chg="mod">
          <ac:chgData name="Francesco Tarchi" userId="4f800d74-33e7-4169-a768-bd5c066e7a1d" providerId="ADAL" clId="{246D4E0A-77F4-40E2-ADAC-49C6F324C958}" dt="2025-05-21T11:46:57.231" v="3905" actId="34135"/>
          <ac:picMkLst>
            <pc:docMk/>
            <pc:sldMk cId="3872963996" sldId="269"/>
            <ac:picMk id="5" creationId="{76E99FDD-986B-7A96-0268-C8DF55962D57}"/>
          </ac:picMkLst>
        </pc:picChg>
        <pc:picChg chg="del">
          <ac:chgData name="Francesco Tarchi" userId="4f800d74-33e7-4169-a768-bd5c066e7a1d" providerId="ADAL" clId="{246D4E0A-77F4-40E2-ADAC-49C6F324C958}" dt="2025-05-20T17:01:58.163" v="2569" actId="478"/>
          <ac:picMkLst>
            <pc:docMk/>
            <pc:sldMk cId="3872963996" sldId="269"/>
            <ac:picMk id="7" creationId="{7C1C6836-FAA4-5155-D58B-9154260E7B20}"/>
          </ac:picMkLst>
        </pc:picChg>
        <pc:picChg chg="mod">
          <ac:chgData name="Francesco Tarchi" userId="4f800d74-33e7-4169-a768-bd5c066e7a1d" providerId="ADAL" clId="{246D4E0A-77F4-40E2-ADAC-49C6F324C958}" dt="2025-05-21T11:46:57.231" v="3905" actId="34135"/>
          <ac:picMkLst>
            <pc:docMk/>
            <pc:sldMk cId="3872963996" sldId="269"/>
            <ac:picMk id="10" creationId="{9E602222-479A-CC26-759B-DA73DEE419F6}"/>
          </ac:picMkLst>
        </pc:picChg>
        <pc:picChg chg="mod">
          <ac:chgData name="Francesco Tarchi" userId="4f800d74-33e7-4169-a768-bd5c066e7a1d" providerId="ADAL" clId="{246D4E0A-77F4-40E2-ADAC-49C6F324C958}" dt="2025-05-21T11:46:57.231" v="3905" actId="34135"/>
          <ac:picMkLst>
            <pc:docMk/>
            <pc:sldMk cId="3872963996" sldId="269"/>
            <ac:picMk id="11" creationId="{032FC9B4-A16F-133E-2481-AFC5179CA32E}"/>
          </ac:picMkLst>
        </pc:picChg>
        <pc:picChg chg="mod">
          <ac:chgData name="Francesco Tarchi" userId="4f800d74-33e7-4169-a768-bd5c066e7a1d" providerId="ADAL" clId="{246D4E0A-77F4-40E2-ADAC-49C6F324C958}" dt="2025-05-21T11:46:57.231" v="3905" actId="34135"/>
          <ac:picMkLst>
            <pc:docMk/>
            <pc:sldMk cId="3872963996" sldId="269"/>
            <ac:picMk id="21" creationId="{4227FF23-EE48-5A95-289D-1C640B992357}"/>
          </ac:picMkLst>
        </pc:picChg>
      </pc:sldChg>
      <pc:sldChg chg="addSp delSp modSp del mod modTransition addAnim delAnim modAnim modShow">
        <pc:chgData name="Francesco Tarchi" userId="4f800d74-33e7-4169-a768-bd5c066e7a1d" providerId="ADAL" clId="{246D4E0A-77F4-40E2-ADAC-49C6F324C958}" dt="2025-05-20T16:23:58.523" v="2114" actId="47"/>
        <pc:sldMkLst>
          <pc:docMk/>
          <pc:sldMk cId="162409923" sldId="270"/>
        </pc:sldMkLst>
        <pc:spChg chg="mod">
          <ac:chgData name="Francesco Tarchi" userId="4f800d74-33e7-4169-a768-bd5c066e7a1d" providerId="ADAL" clId="{246D4E0A-77F4-40E2-ADAC-49C6F324C958}" dt="2025-05-20T15:56:55.770" v="1563" actId="34135"/>
          <ac:spMkLst>
            <pc:docMk/>
            <pc:sldMk cId="162409923" sldId="270"/>
            <ac:spMk id="3" creationId="{B1079070-076E-A83B-F964-72E5C6DB6ECD}"/>
          </ac:spMkLst>
        </pc:spChg>
        <pc:spChg chg="add mod ord">
          <ac:chgData name="Francesco Tarchi" userId="4f800d74-33e7-4169-a768-bd5c066e7a1d" providerId="ADAL" clId="{246D4E0A-77F4-40E2-ADAC-49C6F324C958}" dt="2025-05-20T15:56:55.770" v="1563" actId="34135"/>
          <ac:spMkLst>
            <pc:docMk/>
            <pc:sldMk cId="162409923" sldId="270"/>
            <ac:spMk id="5" creationId="{8B5C0E1B-0F19-CBDC-C773-112AD653D9AD}"/>
          </ac:spMkLst>
        </pc:spChg>
        <pc:spChg chg="add mod ord">
          <ac:chgData name="Francesco Tarchi" userId="4f800d74-33e7-4169-a768-bd5c066e7a1d" providerId="ADAL" clId="{246D4E0A-77F4-40E2-ADAC-49C6F324C958}" dt="2025-05-20T15:56:55.770" v="1563" actId="34135"/>
          <ac:spMkLst>
            <pc:docMk/>
            <pc:sldMk cId="162409923" sldId="270"/>
            <ac:spMk id="16" creationId="{6D9F6490-1BAC-BEBD-30DA-DEA95C2DA46E}"/>
          </ac:spMkLst>
        </pc:spChg>
        <pc:spChg chg="add mod ord">
          <ac:chgData name="Francesco Tarchi" userId="4f800d74-33e7-4169-a768-bd5c066e7a1d" providerId="ADAL" clId="{246D4E0A-77F4-40E2-ADAC-49C6F324C958}" dt="2025-05-20T14:35:13.866" v="493" actId="1038"/>
          <ac:spMkLst>
            <pc:docMk/>
            <pc:sldMk cId="162409923" sldId="270"/>
            <ac:spMk id="18" creationId="{EF3D3E7E-27F2-2965-2947-52BB649EC190}"/>
          </ac:spMkLst>
        </pc:spChg>
        <pc:spChg chg="add mod ord">
          <ac:chgData name="Francesco Tarchi" userId="4f800d74-33e7-4169-a768-bd5c066e7a1d" providerId="ADAL" clId="{246D4E0A-77F4-40E2-ADAC-49C6F324C958}" dt="2025-05-20T15:56:55.770" v="1563" actId="34135"/>
          <ac:spMkLst>
            <pc:docMk/>
            <pc:sldMk cId="162409923" sldId="270"/>
            <ac:spMk id="19" creationId="{9F7B410E-486F-1730-A674-E8DA2A1A05CE}"/>
          </ac:spMkLst>
        </pc:spChg>
        <pc:spChg chg="add mod ord">
          <ac:chgData name="Francesco Tarchi" userId="4f800d74-33e7-4169-a768-bd5c066e7a1d" providerId="ADAL" clId="{246D4E0A-77F4-40E2-ADAC-49C6F324C958}" dt="2025-05-20T14:35:13.866" v="493" actId="1038"/>
          <ac:spMkLst>
            <pc:docMk/>
            <pc:sldMk cId="162409923" sldId="270"/>
            <ac:spMk id="20" creationId="{938E745D-6406-2B20-CA87-65561B080CD5}"/>
          </ac:spMkLst>
        </pc:spChg>
        <pc:spChg chg="add mod ord">
          <ac:chgData name="Francesco Tarchi" userId="4f800d74-33e7-4169-a768-bd5c066e7a1d" providerId="ADAL" clId="{246D4E0A-77F4-40E2-ADAC-49C6F324C958}" dt="2025-05-20T14:35:13.866" v="493" actId="1038"/>
          <ac:spMkLst>
            <pc:docMk/>
            <pc:sldMk cId="162409923" sldId="270"/>
            <ac:spMk id="21" creationId="{A20B9EC9-97F0-C736-0C4F-385F8A84B8D1}"/>
          </ac:spMkLst>
        </pc:spChg>
        <pc:spChg chg="add mod ord">
          <ac:chgData name="Francesco Tarchi" userId="4f800d74-33e7-4169-a768-bd5c066e7a1d" providerId="ADAL" clId="{246D4E0A-77F4-40E2-ADAC-49C6F324C958}" dt="2025-05-20T14:35:13.866" v="493" actId="1038"/>
          <ac:spMkLst>
            <pc:docMk/>
            <pc:sldMk cId="162409923" sldId="270"/>
            <ac:spMk id="22" creationId="{4DA160F2-D98E-FB27-4856-FE5300C86ECA}"/>
          </ac:spMkLst>
        </pc:spChg>
        <pc:spChg chg="add mod ord">
          <ac:chgData name="Francesco Tarchi" userId="4f800d74-33e7-4169-a768-bd5c066e7a1d" providerId="ADAL" clId="{246D4E0A-77F4-40E2-ADAC-49C6F324C958}" dt="2025-05-20T15:56:55.770" v="1563" actId="34135"/>
          <ac:spMkLst>
            <pc:docMk/>
            <pc:sldMk cId="162409923" sldId="270"/>
            <ac:spMk id="23" creationId="{5E4D38D3-78B9-E71F-F994-397CC12B2E30}"/>
          </ac:spMkLst>
        </pc:spChg>
        <pc:spChg chg="add mod">
          <ac:chgData name="Francesco Tarchi" userId="4f800d74-33e7-4169-a768-bd5c066e7a1d" providerId="ADAL" clId="{246D4E0A-77F4-40E2-ADAC-49C6F324C958}" dt="2025-05-20T15:56:55.770" v="1563" actId="34135"/>
          <ac:spMkLst>
            <pc:docMk/>
            <pc:sldMk cId="162409923" sldId="270"/>
            <ac:spMk id="24" creationId="{1E4BA5C8-BE8D-CA26-23FC-88DB3D031CEA}"/>
          </ac:spMkLst>
        </pc:spChg>
        <pc:spChg chg="add mod ord">
          <ac:chgData name="Francesco Tarchi" userId="4f800d74-33e7-4169-a768-bd5c066e7a1d" providerId="ADAL" clId="{246D4E0A-77F4-40E2-ADAC-49C6F324C958}" dt="2025-05-20T15:56:55.770" v="1563" actId="34135"/>
          <ac:spMkLst>
            <pc:docMk/>
            <pc:sldMk cId="162409923" sldId="270"/>
            <ac:spMk id="25" creationId="{B15B9CCC-A8F6-438B-18C6-5C5998219F06}"/>
          </ac:spMkLst>
        </pc:spChg>
        <pc:spChg chg="add mod ord">
          <ac:chgData name="Francesco Tarchi" userId="4f800d74-33e7-4169-a768-bd5c066e7a1d" providerId="ADAL" clId="{246D4E0A-77F4-40E2-ADAC-49C6F324C958}" dt="2025-05-20T15:49:53.984" v="1283" actId="1035"/>
          <ac:spMkLst>
            <pc:docMk/>
            <pc:sldMk cId="162409923" sldId="270"/>
            <ac:spMk id="26" creationId="{733EA8AA-273C-0613-06A9-F5EE93125039}"/>
          </ac:spMkLst>
        </pc:spChg>
        <pc:spChg chg="add mod ord">
          <ac:chgData name="Francesco Tarchi" userId="4f800d74-33e7-4169-a768-bd5c066e7a1d" providerId="ADAL" clId="{246D4E0A-77F4-40E2-ADAC-49C6F324C958}" dt="2025-05-20T15:56:55.770" v="1563" actId="34135"/>
          <ac:spMkLst>
            <pc:docMk/>
            <pc:sldMk cId="162409923" sldId="270"/>
            <ac:spMk id="27" creationId="{41702DD0-75C4-37EE-CCE5-FAAD2158B5B1}"/>
          </ac:spMkLst>
        </pc:spChg>
        <pc:spChg chg="add del mod">
          <ac:chgData name="Francesco Tarchi" userId="4f800d74-33e7-4169-a768-bd5c066e7a1d" providerId="ADAL" clId="{246D4E0A-77F4-40E2-ADAC-49C6F324C958}" dt="2025-05-20T14:14:07.072" v="170" actId="478"/>
          <ac:spMkLst>
            <pc:docMk/>
            <pc:sldMk cId="162409923" sldId="270"/>
            <ac:spMk id="28" creationId="{1D9B5F7D-2754-CC92-31AA-5E67048E4CFD}"/>
          </ac:spMkLst>
        </pc:spChg>
        <pc:spChg chg="add del mod">
          <ac:chgData name="Francesco Tarchi" userId="4f800d74-33e7-4169-a768-bd5c066e7a1d" providerId="ADAL" clId="{246D4E0A-77F4-40E2-ADAC-49C6F324C958}" dt="2025-05-20T15:24:27.617" v="963" actId="478"/>
          <ac:spMkLst>
            <pc:docMk/>
            <pc:sldMk cId="162409923" sldId="270"/>
            <ac:spMk id="33" creationId="{58523447-5328-9DAC-DF9B-F1224F9C7B7C}"/>
          </ac:spMkLst>
        </pc:spChg>
        <pc:spChg chg="add del mod">
          <ac:chgData name="Francesco Tarchi" userId="4f800d74-33e7-4169-a768-bd5c066e7a1d" providerId="ADAL" clId="{246D4E0A-77F4-40E2-ADAC-49C6F324C958}" dt="2025-05-20T15:24:31.900" v="965" actId="478"/>
          <ac:spMkLst>
            <pc:docMk/>
            <pc:sldMk cId="162409923" sldId="270"/>
            <ac:spMk id="34" creationId="{988946D3-449D-A244-77E4-AD7BDF2CB4B6}"/>
          </ac:spMkLst>
        </pc:spChg>
        <pc:spChg chg="add del mod">
          <ac:chgData name="Francesco Tarchi" userId="4f800d74-33e7-4169-a768-bd5c066e7a1d" providerId="ADAL" clId="{246D4E0A-77F4-40E2-ADAC-49C6F324C958}" dt="2025-05-20T15:24:34.785" v="966" actId="478"/>
          <ac:spMkLst>
            <pc:docMk/>
            <pc:sldMk cId="162409923" sldId="270"/>
            <ac:spMk id="35" creationId="{CAFB7DD0-0F79-6B06-8B45-69758FFC8EB6}"/>
          </ac:spMkLst>
        </pc:spChg>
        <pc:spChg chg="del">
          <ac:chgData name="Francesco Tarchi" userId="4f800d74-33e7-4169-a768-bd5c066e7a1d" providerId="ADAL" clId="{246D4E0A-77F4-40E2-ADAC-49C6F324C958}" dt="2025-05-20T15:24:37.500" v="967" actId="478"/>
          <ac:spMkLst>
            <pc:docMk/>
            <pc:sldMk cId="162409923" sldId="270"/>
            <ac:spMk id="36" creationId="{CD8098DB-2D6A-981B-1ED3-DCE5C540F953}"/>
          </ac:spMkLst>
        </pc:spChg>
        <pc:spChg chg="add mod">
          <ac:chgData name="Francesco Tarchi" userId="4f800d74-33e7-4169-a768-bd5c066e7a1d" providerId="ADAL" clId="{246D4E0A-77F4-40E2-ADAC-49C6F324C958}" dt="2025-05-20T15:24:19.451" v="961" actId="1076"/>
          <ac:spMkLst>
            <pc:docMk/>
            <pc:sldMk cId="162409923" sldId="270"/>
            <ac:spMk id="41" creationId="{A4C6B0B4-1377-2068-D38D-5D4A607BA0FD}"/>
          </ac:spMkLst>
        </pc:spChg>
        <pc:spChg chg="add mod">
          <ac:chgData name="Francesco Tarchi" userId="4f800d74-33e7-4169-a768-bd5c066e7a1d" providerId="ADAL" clId="{246D4E0A-77F4-40E2-ADAC-49C6F324C958}" dt="2025-05-20T15:24:19.451" v="961" actId="1076"/>
          <ac:spMkLst>
            <pc:docMk/>
            <pc:sldMk cId="162409923" sldId="270"/>
            <ac:spMk id="42" creationId="{4F3A22A6-D9A6-6483-3307-6B7BA5549BF1}"/>
          </ac:spMkLst>
        </pc:spChg>
        <pc:spChg chg="add mod">
          <ac:chgData name="Francesco Tarchi" userId="4f800d74-33e7-4169-a768-bd5c066e7a1d" providerId="ADAL" clId="{246D4E0A-77F4-40E2-ADAC-49C6F324C958}" dt="2025-05-20T15:24:19.451" v="961" actId="1076"/>
          <ac:spMkLst>
            <pc:docMk/>
            <pc:sldMk cId="162409923" sldId="270"/>
            <ac:spMk id="43" creationId="{723F6CE1-E7A8-9486-07A1-D7D244C78158}"/>
          </ac:spMkLst>
        </pc:spChg>
        <pc:spChg chg="add mod">
          <ac:chgData name="Francesco Tarchi" userId="4f800d74-33e7-4169-a768-bd5c066e7a1d" providerId="ADAL" clId="{246D4E0A-77F4-40E2-ADAC-49C6F324C958}" dt="2025-05-20T15:56:55.770" v="1563" actId="34135"/>
          <ac:spMkLst>
            <pc:docMk/>
            <pc:sldMk cId="162409923" sldId="270"/>
            <ac:spMk id="44" creationId="{64FD0539-C02D-829F-5279-D85E34343FFC}"/>
          </ac:spMkLst>
        </pc:spChg>
        <pc:spChg chg="add mod">
          <ac:chgData name="Francesco Tarchi" userId="4f800d74-33e7-4169-a768-bd5c066e7a1d" providerId="ADAL" clId="{246D4E0A-77F4-40E2-ADAC-49C6F324C958}" dt="2025-05-20T14:48:42.734" v="564"/>
          <ac:spMkLst>
            <pc:docMk/>
            <pc:sldMk cId="162409923" sldId="270"/>
            <ac:spMk id="45" creationId="{DB90A001-9C01-31D4-0974-F400FD21CA25}"/>
          </ac:spMkLst>
        </pc:spChg>
        <pc:spChg chg="add mod">
          <ac:chgData name="Francesco Tarchi" userId="4f800d74-33e7-4169-a768-bd5c066e7a1d" providerId="ADAL" clId="{246D4E0A-77F4-40E2-ADAC-49C6F324C958}" dt="2025-05-20T14:48:42.734" v="564"/>
          <ac:spMkLst>
            <pc:docMk/>
            <pc:sldMk cId="162409923" sldId="270"/>
            <ac:spMk id="47" creationId="{E19718A5-E455-712A-62C1-41EB1F62466A}"/>
          </ac:spMkLst>
        </pc:spChg>
        <pc:spChg chg="add mod">
          <ac:chgData name="Francesco Tarchi" userId="4f800d74-33e7-4169-a768-bd5c066e7a1d" providerId="ADAL" clId="{246D4E0A-77F4-40E2-ADAC-49C6F324C958}" dt="2025-05-20T15:56:55.770" v="1563" actId="34135"/>
          <ac:spMkLst>
            <pc:docMk/>
            <pc:sldMk cId="162409923" sldId="270"/>
            <ac:spMk id="48" creationId="{7EB4B2D9-2C65-FFFE-A162-96E57BB778F7}"/>
          </ac:spMkLst>
        </pc:spChg>
        <pc:spChg chg="add mod">
          <ac:chgData name="Francesco Tarchi" userId="4f800d74-33e7-4169-a768-bd5c066e7a1d" providerId="ADAL" clId="{246D4E0A-77F4-40E2-ADAC-49C6F324C958}" dt="2025-05-20T14:48:42.734" v="564"/>
          <ac:spMkLst>
            <pc:docMk/>
            <pc:sldMk cId="162409923" sldId="270"/>
            <ac:spMk id="48" creationId="{A2083941-0982-7D6E-4413-04D8AD85D4BF}"/>
          </ac:spMkLst>
        </pc:spChg>
        <pc:spChg chg="add mod">
          <ac:chgData name="Francesco Tarchi" userId="4f800d74-33e7-4169-a768-bd5c066e7a1d" providerId="ADAL" clId="{246D4E0A-77F4-40E2-ADAC-49C6F324C958}" dt="2025-05-20T15:24:19.451" v="961" actId="1076"/>
          <ac:spMkLst>
            <pc:docMk/>
            <pc:sldMk cId="162409923" sldId="270"/>
            <ac:spMk id="49" creationId="{7BABF1D0-AFE5-27DC-CBD0-268A5FF3D749}"/>
          </ac:spMkLst>
        </pc:spChg>
        <pc:spChg chg="add mod">
          <ac:chgData name="Francesco Tarchi" userId="4f800d74-33e7-4169-a768-bd5c066e7a1d" providerId="ADAL" clId="{246D4E0A-77F4-40E2-ADAC-49C6F324C958}" dt="2025-05-20T15:24:19.451" v="961" actId="1076"/>
          <ac:spMkLst>
            <pc:docMk/>
            <pc:sldMk cId="162409923" sldId="270"/>
            <ac:spMk id="50" creationId="{A49A047E-1DB6-1C4E-93ED-713048BCF2E2}"/>
          </ac:spMkLst>
        </pc:spChg>
        <pc:spChg chg="add mod">
          <ac:chgData name="Francesco Tarchi" userId="4f800d74-33e7-4169-a768-bd5c066e7a1d" providerId="ADAL" clId="{246D4E0A-77F4-40E2-ADAC-49C6F324C958}" dt="2025-05-20T14:48:42.734" v="564"/>
          <ac:spMkLst>
            <pc:docMk/>
            <pc:sldMk cId="162409923" sldId="270"/>
            <ac:spMk id="50" creationId="{CE9D8634-EE4B-7567-15BA-4ACDC48D629B}"/>
          </ac:spMkLst>
        </pc:spChg>
        <pc:spChg chg="add mod">
          <ac:chgData name="Francesco Tarchi" userId="4f800d74-33e7-4169-a768-bd5c066e7a1d" providerId="ADAL" clId="{246D4E0A-77F4-40E2-ADAC-49C6F324C958}" dt="2025-05-20T14:48:42.734" v="564"/>
          <ac:spMkLst>
            <pc:docMk/>
            <pc:sldMk cId="162409923" sldId="270"/>
            <ac:spMk id="51" creationId="{0308CBC0-1BD7-E6B6-2027-231383939CDD}"/>
          </ac:spMkLst>
        </pc:spChg>
        <pc:spChg chg="add mod">
          <ac:chgData name="Francesco Tarchi" userId="4f800d74-33e7-4169-a768-bd5c066e7a1d" providerId="ADAL" clId="{246D4E0A-77F4-40E2-ADAC-49C6F324C958}" dt="2025-05-20T14:48:42.734" v="564"/>
          <ac:spMkLst>
            <pc:docMk/>
            <pc:sldMk cId="162409923" sldId="270"/>
            <ac:spMk id="52" creationId="{659CCFBF-F0B8-8808-9AA3-E835E21105C7}"/>
          </ac:spMkLst>
        </pc:spChg>
        <pc:spChg chg="add mod">
          <ac:chgData name="Francesco Tarchi" userId="4f800d74-33e7-4169-a768-bd5c066e7a1d" providerId="ADAL" clId="{246D4E0A-77F4-40E2-ADAC-49C6F324C958}" dt="2025-05-20T14:48:42.734" v="564"/>
          <ac:spMkLst>
            <pc:docMk/>
            <pc:sldMk cId="162409923" sldId="270"/>
            <ac:spMk id="53" creationId="{6F08FA1D-932D-9C15-E1BF-50F179B76738}"/>
          </ac:spMkLst>
        </pc:spChg>
        <pc:spChg chg="add mod">
          <ac:chgData name="Francesco Tarchi" userId="4f800d74-33e7-4169-a768-bd5c066e7a1d" providerId="ADAL" clId="{246D4E0A-77F4-40E2-ADAC-49C6F324C958}" dt="2025-05-20T14:48:42.734" v="564"/>
          <ac:spMkLst>
            <pc:docMk/>
            <pc:sldMk cId="162409923" sldId="270"/>
            <ac:spMk id="54" creationId="{E781B66C-DA90-9200-841B-3F6B3ED1E750}"/>
          </ac:spMkLst>
        </pc:spChg>
        <pc:spChg chg="add mod">
          <ac:chgData name="Francesco Tarchi" userId="4f800d74-33e7-4169-a768-bd5c066e7a1d" providerId="ADAL" clId="{246D4E0A-77F4-40E2-ADAC-49C6F324C958}" dt="2025-05-20T14:48:42.734" v="564"/>
          <ac:spMkLst>
            <pc:docMk/>
            <pc:sldMk cId="162409923" sldId="270"/>
            <ac:spMk id="55" creationId="{0C1BCB6D-6B3A-57DC-FD78-E3745DFD7D48}"/>
          </ac:spMkLst>
        </pc:spChg>
        <pc:spChg chg="add mod">
          <ac:chgData name="Francesco Tarchi" userId="4f800d74-33e7-4169-a768-bd5c066e7a1d" providerId="ADAL" clId="{246D4E0A-77F4-40E2-ADAC-49C6F324C958}" dt="2025-05-20T14:48:42.734" v="564"/>
          <ac:spMkLst>
            <pc:docMk/>
            <pc:sldMk cId="162409923" sldId="270"/>
            <ac:spMk id="72" creationId="{6FD45BEC-DE4B-B879-2AB3-7DDD8A4FF7CB}"/>
          </ac:spMkLst>
        </pc:spChg>
        <pc:spChg chg="add del mod">
          <ac:chgData name="Francesco Tarchi" userId="4f800d74-33e7-4169-a768-bd5c066e7a1d" providerId="ADAL" clId="{246D4E0A-77F4-40E2-ADAC-49C6F324C958}" dt="2025-05-20T15:49:38.051" v="1268" actId="478"/>
          <ac:spMkLst>
            <pc:docMk/>
            <pc:sldMk cId="162409923" sldId="270"/>
            <ac:spMk id="78" creationId="{6511BDEE-4022-ED0D-3CEA-6ADF26F812AA}"/>
          </ac:spMkLst>
        </pc:spChg>
        <pc:grpChg chg="add del mod">
          <ac:chgData name="Francesco Tarchi" userId="4f800d74-33e7-4169-a768-bd5c066e7a1d" providerId="ADAL" clId="{246D4E0A-77F4-40E2-ADAC-49C6F324C958}" dt="2025-05-20T11:44:35.664" v="96" actId="21"/>
          <ac:grpSpMkLst>
            <pc:docMk/>
            <pc:sldMk cId="162409923" sldId="270"/>
            <ac:grpSpMk id="5" creationId="{31D69F16-DF1C-4CA2-FC8B-022C6C4C83C0}"/>
          </ac:grpSpMkLst>
        </pc:grpChg>
        <pc:grpChg chg="add del mod">
          <ac:chgData name="Francesco Tarchi" userId="4f800d74-33e7-4169-a768-bd5c066e7a1d" providerId="ADAL" clId="{246D4E0A-77F4-40E2-ADAC-49C6F324C958}" dt="2025-05-20T15:36:46.787" v="1022" actId="21"/>
          <ac:grpSpMkLst>
            <pc:docMk/>
            <pc:sldMk cId="162409923" sldId="270"/>
            <ac:grpSpMk id="10" creationId="{D5329FE6-5773-0223-8F72-E2ED50DC6367}"/>
          </ac:grpSpMkLst>
        </pc:grpChg>
        <pc:grpChg chg="add del mod">
          <ac:chgData name="Francesco Tarchi" userId="4f800d74-33e7-4169-a768-bd5c066e7a1d" providerId="ADAL" clId="{246D4E0A-77F4-40E2-ADAC-49C6F324C958}" dt="2025-05-20T11:44:35.664" v="96" actId="21"/>
          <ac:grpSpMkLst>
            <pc:docMk/>
            <pc:sldMk cId="162409923" sldId="270"/>
            <ac:grpSpMk id="13" creationId="{40D1EF41-D518-100F-41FD-3966224EA19C}"/>
          </ac:grpSpMkLst>
        </pc:grpChg>
        <pc:grpChg chg="add del mod ord">
          <ac:chgData name="Francesco Tarchi" userId="4f800d74-33e7-4169-a768-bd5c066e7a1d" providerId="ADAL" clId="{246D4E0A-77F4-40E2-ADAC-49C6F324C958}" dt="2025-05-20T16:03:48.559" v="1691" actId="165"/>
          <ac:grpSpMkLst>
            <pc:docMk/>
            <pc:sldMk cId="162409923" sldId="270"/>
            <ac:grpSpMk id="30" creationId="{9C1F08E7-A8D5-E08F-F801-94226E8A216B}"/>
          </ac:grpSpMkLst>
        </pc:grpChg>
        <pc:grpChg chg="add del mod">
          <ac:chgData name="Francesco Tarchi" userId="4f800d74-33e7-4169-a768-bd5c066e7a1d" providerId="ADAL" clId="{246D4E0A-77F4-40E2-ADAC-49C6F324C958}" dt="2025-05-20T15:21:57.733" v="777" actId="21"/>
          <ac:grpSpMkLst>
            <pc:docMk/>
            <pc:sldMk cId="162409923" sldId="270"/>
            <ac:grpSpMk id="39" creationId="{9C1F08E7-A8D5-E08F-F801-94226E8A216B}"/>
          </ac:grpSpMkLst>
        </pc:grpChg>
        <pc:grpChg chg="add del mod">
          <ac:chgData name="Francesco Tarchi" userId="4f800d74-33e7-4169-a768-bd5c066e7a1d" providerId="ADAL" clId="{246D4E0A-77F4-40E2-ADAC-49C6F324C958}" dt="2025-05-20T15:21:23.247" v="769" actId="21"/>
          <ac:grpSpMkLst>
            <pc:docMk/>
            <pc:sldMk cId="162409923" sldId="270"/>
            <ac:grpSpMk id="40" creationId="{D5329FE6-5773-0223-8F72-E2ED50DC6367}"/>
          </ac:grpSpMkLst>
        </pc:grpChg>
        <pc:grpChg chg="del">
          <ac:chgData name="Francesco Tarchi" userId="4f800d74-33e7-4169-a768-bd5c066e7a1d" providerId="ADAL" clId="{246D4E0A-77F4-40E2-ADAC-49C6F324C958}" dt="2025-05-20T15:24:45.979" v="968" actId="21"/>
          <ac:grpSpMkLst>
            <pc:docMk/>
            <pc:sldMk cId="162409923" sldId="270"/>
            <ac:grpSpMk id="51" creationId="{FE344F79-4CDC-23F6-3A24-B7407978432B}"/>
          </ac:grpSpMkLst>
        </pc:grpChg>
        <pc:grpChg chg="del">
          <ac:chgData name="Francesco Tarchi" userId="4f800d74-33e7-4169-a768-bd5c066e7a1d" providerId="ADAL" clId="{246D4E0A-77F4-40E2-ADAC-49C6F324C958}" dt="2025-05-20T15:25:23.649" v="978" actId="21"/>
          <ac:grpSpMkLst>
            <pc:docMk/>
            <pc:sldMk cId="162409923" sldId="270"/>
            <ac:grpSpMk id="54" creationId="{65261FFA-0762-448F-B719-ABBCD4E8AA8A}"/>
          </ac:grpSpMkLst>
        </pc:grpChg>
        <pc:grpChg chg="add del mod">
          <ac:chgData name="Francesco Tarchi" userId="4f800d74-33e7-4169-a768-bd5c066e7a1d" providerId="ADAL" clId="{246D4E0A-77F4-40E2-ADAC-49C6F324C958}" dt="2025-05-20T15:41:24.656" v="1075" actId="21"/>
          <ac:grpSpMkLst>
            <pc:docMk/>
            <pc:sldMk cId="162409923" sldId="270"/>
            <ac:grpSpMk id="57" creationId="{FE344F79-4CDC-23F6-3A24-B7407978432B}"/>
          </ac:grpSpMkLst>
        </pc:grpChg>
        <pc:grpChg chg="add del mod ord">
          <ac:chgData name="Francesco Tarchi" userId="4f800d74-33e7-4169-a768-bd5c066e7a1d" providerId="ADAL" clId="{246D4E0A-77F4-40E2-ADAC-49C6F324C958}" dt="2025-05-20T15:51:24.215" v="1291" actId="165"/>
          <ac:grpSpMkLst>
            <pc:docMk/>
            <pc:sldMk cId="162409923" sldId="270"/>
            <ac:grpSpMk id="60" creationId="{65261FFA-0762-448F-B719-ABBCD4E8AA8A}"/>
          </ac:grpSpMkLst>
        </pc:grpChg>
        <pc:grpChg chg="add del mod">
          <ac:chgData name="Francesco Tarchi" userId="4f800d74-33e7-4169-a768-bd5c066e7a1d" providerId="ADAL" clId="{246D4E0A-77F4-40E2-ADAC-49C6F324C958}" dt="2025-05-20T15:40:22.695" v="1060" actId="21"/>
          <ac:grpSpMkLst>
            <pc:docMk/>
            <pc:sldMk cId="162409923" sldId="270"/>
            <ac:grpSpMk id="63" creationId="{D5329FE6-5773-0223-8F72-E2ED50DC6367}"/>
          </ac:grpSpMkLst>
        </pc:grpChg>
        <pc:grpChg chg="add del mod">
          <ac:chgData name="Francesco Tarchi" userId="4f800d74-33e7-4169-a768-bd5c066e7a1d" providerId="ADAL" clId="{246D4E0A-77F4-40E2-ADAC-49C6F324C958}" dt="2025-05-20T14:44:18.338" v="535" actId="21"/>
          <ac:grpSpMkLst>
            <pc:docMk/>
            <pc:sldMk cId="162409923" sldId="270"/>
            <ac:grpSpMk id="64" creationId="{75F0C46E-40FE-2E08-644E-88AE5343D558}"/>
          </ac:grpSpMkLst>
        </pc:grpChg>
        <pc:grpChg chg="add del mod">
          <ac:chgData name="Francesco Tarchi" userId="4f800d74-33e7-4169-a768-bd5c066e7a1d" providerId="ADAL" clId="{246D4E0A-77F4-40E2-ADAC-49C6F324C958}" dt="2025-05-20T14:44:18.338" v="535" actId="21"/>
          <ac:grpSpMkLst>
            <pc:docMk/>
            <pc:sldMk cId="162409923" sldId="270"/>
            <ac:grpSpMk id="65" creationId="{5DF5F778-D8E1-1811-38C6-AD720F403E5E}"/>
          </ac:grpSpMkLst>
        </pc:grpChg>
        <pc:grpChg chg="add del mod">
          <ac:chgData name="Francesco Tarchi" userId="4f800d74-33e7-4169-a768-bd5c066e7a1d" providerId="ADAL" clId="{246D4E0A-77F4-40E2-ADAC-49C6F324C958}" dt="2025-05-20T15:19:33.844" v="749" actId="21"/>
          <ac:grpSpMkLst>
            <pc:docMk/>
            <pc:sldMk cId="162409923" sldId="270"/>
            <ac:grpSpMk id="66" creationId="{75F0C46E-40FE-2E08-644E-88AE5343D558}"/>
          </ac:grpSpMkLst>
        </pc:grpChg>
        <pc:grpChg chg="add del mod">
          <ac:chgData name="Francesco Tarchi" userId="4f800d74-33e7-4169-a768-bd5c066e7a1d" providerId="ADAL" clId="{246D4E0A-77F4-40E2-ADAC-49C6F324C958}" dt="2025-05-20T15:19:46.773" v="754" actId="21"/>
          <ac:grpSpMkLst>
            <pc:docMk/>
            <pc:sldMk cId="162409923" sldId="270"/>
            <ac:grpSpMk id="69" creationId="{5DF5F778-D8E1-1811-38C6-AD720F403E5E}"/>
          </ac:grpSpMkLst>
        </pc:grpChg>
        <pc:grpChg chg="add mod ord">
          <ac:chgData name="Francesco Tarchi" userId="4f800d74-33e7-4169-a768-bd5c066e7a1d" providerId="ADAL" clId="{246D4E0A-77F4-40E2-ADAC-49C6F324C958}" dt="2025-05-20T15:43:49.325" v="1115" actId="166"/>
          <ac:grpSpMkLst>
            <pc:docMk/>
            <pc:sldMk cId="162409923" sldId="270"/>
            <ac:grpSpMk id="72" creationId="{D5329FE6-5773-0223-8F72-E2ED50DC6367}"/>
          </ac:grpSpMkLst>
        </pc:grpChg>
        <pc:grpChg chg="add del mod ord">
          <ac:chgData name="Francesco Tarchi" userId="4f800d74-33e7-4169-a768-bd5c066e7a1d" providerId="ADAL" clId="{246D4E0A-77F4-40E2-ADAC-49C6F324C958}" dt="2025-05-20T15:51:24.215" v="1291" actId="165"/>
          <ac:grpSpMkLst>
            <pc:docMk/>
            <pc:sldMk cId="162409923" sldId="270"/>
            <ac:grpSpMk id="75" creationId="{FE344F79-4CDC-23F6-3A24-B7407978432B}"/>
          </ac:grpSpMkLst>
        </pc:grpChg>
        <pc:grpChg chg="add mod">
          <ac:chgData name="Francesco Tarchi" userId="4f800d74-33e7-4169-a768-bd5c066e7a1d" providerId="ADAL" clId="{246D4E0A-77F4-40E2-ADAC-49C6F324C958}" dt="2025-05-20T15:43:58.127" v="1117"/>
          <ac:grpSpMkLst>
            <pc:docMk/>
            <pc:sldMk cId="162409923" sldId="270"/>
            <ac:grpSpMk id="79" creationId="{65261FFA-0762-448F-B719-ABBCD4E8AA8A}"/>
          </ac:grpSpMkLst>
        </pc:grpChg>
        <pc:grpChg chg="add del mod">
          <ac:chgData name="Francesco Tarchi" userId="4f800d74-33e7-4169-a768-bd5c066e7a1d" providerId="ADAL" clId="{246D4E0A-77F4-40E2-ADAC-49C6F324C958}" dt="2025-05-20T15:50:01.850" v="1284" actId="21"/>
          <ac:grpSpMkLst>
            <pc:docMk/>
            <pc:sldMk cId="162409923" sldId="270"/>
            <ac:grpSpMk id="82" creationId="{43292768-0654-79D1-FD1F-127DB648CD11}"/>
          </ac:grpSpMkLst>
        </pc:grpChg>
        <pc:grpChg chg="add del mod">
          <ac:chgData name="Francesco Tarchi" userId="4f800d74-33e7-4169-a768-bd5c066e7a1d" providerId="ADAL" clId="{246D4E0A-77F4-40E2-ADAC-49C6F324C958}" dt="2025-05-20T15:50:01.850" v="1284" actId="21"/>
          <ac:grpSpMkLst>
            <pc:docMk/>
            <pc:sldMk cId="162409923" sldId="270"/>
            <ac:grpSpMk id="85" creationId="{51AF083F-6278-0D9E-091F-4D26B906AD5D}"/>
          </ac:grpSpMkLst>
        </pc:grpChg>
        <pc:picChg chg="mod ord">
          <ac:chgData name="Francesco Tarchi" userId="4f800d74-33e7-4169-a768-bd5c066e7a1d" providerId="ADAL" clId="{246D4E0A-77F4-40E2-ADAC-49C6F324C958}" dt="2025-05-20T14:31:28.512" v="458" actId="171"/>
          <ac:picMkLst>
            <pc:docMk/>
            <pc:sldMk cId="162409923" sldId="270"/>
            <ac:picMk id="2" creationId="{B831C782-9836-1C9B-D4D3-31FDB3DCFC6D}"/>
          </ac:picMkLst>
        </pc:picChg>
        <pc:picChg chg="mod">
          <ac:chgData name="Francesco Tarchi" userId="4f800d74-33e7-4169-a768-bd5c066e7a1d" providerId="ADAL" clId="{246D4E0A-77F4-40E2-ADAC-49C6F324C958}" dt="2025-05-20T14:31:04.626" v="455" actId="164"/>
          <ac:picMkLst>
            <pc:docMk/>
            <pc:sldMk cId="162409923" sldId="270"/>
            <ac:picMk id="6" creationId="{214E9D52-FCFD-7EB3-4CF4-A8BF7C0D0AF7}"/>
          </ac:picMkLst>
        </pc:picChg>
        <pc:picChg chg="mod ord">
          <ac:chgData name="Francesco Tarchi" userId="4f800d74-33e7-4169-a768-bd5c066e7a1d" providerId="ADAL" clId="{246D4E0A-77F4-40E2-ADAC-49C6F324C958}" dt="2025-05-20T16:12:16.538" v="1751" actId="167"/>
          <ac:picMkLst>
            <pc:docMk/>
            <pc:sldMk cId="162409923" sldId="270"/>
            <ac:picMk id="7" creationId="{7CF58BFD-B508-EF73-B7A0-9618236479FB}"/>
          </ac:picMkLst>
        </pc:picChg>
        <pc:picChg chg="mod">
          <ac:chgData name="Francesco Tarchi" userId="4f800d74-33e7-4169-a768-bd5c066e7a1d" providerId="ADAL" clId="{246D4E0A-77F4-40E2-ADAC-49C6F324C958}" dt="2025-05-20T14:31:04.626" v="455" actId="164"/>
          <ac:picMkLst>
            <pc:docMk/>
            <pc:sldMk cId="162409923" sldId="270"/>
            <ac:picMk id="8" creationId="{E2E41F69-8598-B355-3139-0783A02A44D3}"/>
          </ac:picMkLst>
        </pc:picChg>
        <pc:picChg chg="mod ord">
          <ac:chgData name="Francesco Tarchi" userId="4f800d74-33e7-4169-a768-bd5c066e7a1d" providerId="ADAL" clId="{246D4E0A-77F4-40E2-ADAC-49C6F324C958}" dt="2025-05-20T14:31:26.229" v="457" actId="164"/>
          <ac:picMkLst>
            <pc:docMk/>
            <pc:sldMk cId="162409923" sldId="270"/>
            <ac:picMk id="9" creationId="{E0C6A6AE-25D1-092F-A0C9-963123BB86F3}"/>
          </ac:picMkLst>
        </pc:picChg>
        <pc:picChg chg="mod">
          <ac:chgData name="Francesco Tarchi" userId="4f800d74-33e7-4169-a768-bd5c066e7a1d" providerId="ADAL" clId="{246D4E0A-77F4-40E2-ADAC-49C6F324C958}" dt="2025-05-20T11:44:08.596" v="90"/>
          <ac:picMkLst>
            <pc:docMk/>
            <pc:sldMk cId="162409923" sldId="270"/>
            <ac:picMk id="10" creationId="{4BB1EEF8-67AC-9A99-6483-923816340DA9}"/>
          </ac:picMkLst>
        </pc:picChg>
        <pc:picChg chg="mod">
          <ac:chgData name="Francesco Tarchi" userId="4f800d74-33e7-4169-a768-bd5c066e7a1d" providerId="ADAL" clId="{246D4E0A-77F4-40E2-ADAC-49C6F324C958}" dt="2025-05-20T11:44:08.596" v="90"/>
          <ac:picMkLst>
            <pc:docMk/>
            <pc:sldMk cId="162409923" sldId="270"/>
            <ac:picMk id="12" creationId="{E7CA1017-2711-8AA4-7588-7C64F298DA48}"/>
          </ac:picMkLst>
        </pc:picChg>
        <pc:picChg chg="mod">
          <ac:chgData name="Francesco Tarchi" userId="4f800d74-33e7-4169-a768-bd5c066e7a1d" providerId="ADAL" clId="{246D4E0A-77F4-40E2-ADAC-49C6F324C958}" dt="2025-05-20T11:44:08.596" v="90"/>
          <ac:picMkLst>
            <pc:docMk/>
            <pc:sldMk cId="162409923" sldId="270"/>
            <ac:picMk id="14" creationId="{84638662-56B5-2725-70A4-A2D66CB62D0D}"/>
          </ac:picMkLst>
        </pc:picChg>
        <pc:picChg chg="mod">
          <ac:chgData name="Francesco Tarchi" userId="4f800d74-33e7-4169-a768-bd5c066e7a1d" providerId="ADAL" clId="{246D4E0A-77F4-40E2-ADAC-49C6F324C958}" dt="2025-05-20T11:44:08.596" v="90"/>
          <ac:picMkLst>
            <pc:docMk/>
            <pc:sldMk cId="162409923" sldId="270"/>
            <ac:picMk id="15" creationId="{2C55553A-27F0-8162-D860-1A208366C409}"/>
          </ac:picMkLst>
        </pc:picChg>
        <pc:picChg chg="mod">
          <ac:chgData name="Francesco Tarchi" userId="4f800d74-33e7-4169-a768-bd5c066e7a1d" providerId="ADAL" clId="{246D4E0A-77F4-40E2-ADAC-49C6F324C958}" dt="2025-05-20T15:21:50.071" v="776"/>
          <ac:picMkLst>
            <pc:docMk/>
            <pc:sldMk cId="162409923" sldId="270"/>
            <ac:picMk id="28" creationId="{B831C782-9836-1C9B-D4D3-31FDB3DCFC6D}"/>
          </ac:picMkLst>
        </pc:picChg>
        <pc:picChg chg="add del mod">
          <ac:chgData name="Francesco Tarchi" userId="4f800d74-33e7-4169-a768-bd5c066e7a1d" providerId="ADAL" clId="{246D4E0A-77F4-40E2-ADAC-49C6F324C958}" dt="2025-05-20T14:27:37.557" v="405" actId="478"/>
          <ac:picMkLst>
            <pc:docMk/>
            <pc:sldMk cId="162409923" sldId="270"/>
            <ac:picMk id="29" creationId="{1F13AD1E-028B-AF8C-34F8-FD4DC535FF9C}"/>
          </ac:picMkLst>
        </pc:picChg>
        <pc:picChg chg="mod">
          <ac:chgData name="Francesco Tarchi" userId="4f800d74-33e7-4169-a768-bd5c066e7a1d" providerId="ADAL" clId="{246D4E0A-77F4-40E2-ADAC-49C6F324C958}" dt="2025-05-20T15:21:50.071" v="776"/>
          <ac:picMkLst>
            <pc:docMk/>
            <pc:sldMk cId="162409923" sldId="270"/>
            <ac:picMk id="29" creationId="{E0C6A6AE-25D1-092F-A0C9-963123BB86F3}"/>
          </ac:picMkLst>
        </pc:picChg>
        <pc:picChg chg="mod topLvl">
          <ac:chgData name="Francesco Tarchi" userId="4f800d74-33e7-4169-a768-bd5c066e7a1d" providerId="ADAL" clId="{246D4E0A-77F4-40E2-ADAC-49C6F324C958}" dt="2025-05-20T16:03:48.559" v="1691" actId="165"/>
          <ac:picMkLst>
            <pc:docMk/>
            <pc:sldMk cId="162409923" sldId="270"/>
            <ac:picMk id="31" creationId="{214E9D52-FCFD-7EB3-4CF4-A8BF7C0D0AF7}"/>
          </ac:picMkLst>
        </pc:picChg>
        <pc:picChg chg="mod ord topLvl">
          <ac:chgData name="Francesco Tarchi" userId="4f800d74-33e7-4169-a768-bd5c066e7a1d" providerId="ADAL" clId="{246D4E0A-77F4-40E2-ADAC-49C6F324C958}" dt="2025-05-20T16:12:19.210" v="1752" actId="166"/>
          <ac:picMkLst>
            <pc:docMk/>
            <pc:sldMk cId="162409923" sldId="270"/>
            <ac:picMk id="32" creationId="{E2E41F69-8598-B355-3139-0783A02A44D3}"/>
          </ac:picMkLst>
        </pc:picChg>
        <pc:picChg chg="del">
          <ac:chgData name="Francesco Tarchi" userId="4f800d74-33e7-4169-a768-bd5c066e7a1d" providerId="ADAL" clId="{246D4E0A-77F4-40E2-ADAC-49C6F324C958}" dt="2025-05-20T14:26:11.917" v="398" actId="478"/>
          <ac:picMkLst>
            <pc:docMk/>
            <pc:sldMk cId="162409923" sldId="270"/>
            <ac:picMk id="35" creationId="{4D3E7FC4-9F5F-FC87-11A5-58BFD0AC23ED}"/>
          </ac:picMkLst>
        </pc:picChg>
        <pc:picChg chg="add del mod">
          <ac:chgData name="Francesco Tarchi" userId="4f800d74-33e7-4169-a768-bd5c066e7a1d" providerId="ADAL" clId="{246D4E0A-77F4-40E2-ADAC-49C6F324C958}" dt="2025-05-20T16:03:35.754" v="1689" actId="478"/>
          <ac:picMkLst>
            <pc:docMk/>
            <pc:sldMk cId="162409923" sldId="270"/>
            <ac:picMk id="38" creationId="{1CF8AE8D-8B84-157B-8757-111B5BC164C0}"/>
          </ac:picMkLst>
        </pc:picChg>
        <pc:picChg chg="mod">
          <ac:chgData name="Francesco Tarchi" userId="4f800d74-33e7-4169-a768-bd5c066e7a1d" providerId="ADAL" clId="{246D4E0A-77F4-40E2-ADAC-49C6F324C958}" dt="2025-05-20T14:37:41.512" v="520"/>
          <ac:picMkLst>
            <pc:docMk/>
            <pc:sldMk cId="162409923" sldId="270"/>
            <ac:picMk id="41" creationId="{4BB1EEF8-67AC-9A99-6483-923816340DA9}"/>
          </ac:picMkLst>
        </pc:picChg>
        <pc:picChg chg="mod">
          <ac:chgData name="Francesco Tarchi" userId="4f800d74-33e7-4169-a768-bd5c066e7a1d" providerId="ADAL" clId="{246D4E0A-77F4-40E2-ADAC-49C6F324C958}" dt="2025-05-20T14:37:41.512" v="520"/>
          <ac:picMkLst>
            <pc:docMk/>
            <pc:sldMk cId="162409923" sldId="270"/>
            <ac:picMk id="42" creationId="{E7CA1017-2711-8AA4-7588-7C64F298DA48}"/>
          </ac:picMkLst>
        </pc:picChg>
        <pc:picChg chg="mod">
          <ac:chgData name="Francesco Tarchi" userId="4f800d74-33e7-4169-a768-bd5c066e7a1d" providerId="ADAL" clId="{246D4E0A-77F4-40E2-ADAC-49C6F324C958}" dt="2025-05-20T14:37:41.512" v="520"/>
          <ac:picMkLst>
            <pc:docMk/>
            <pc:sldMk cId="162409923" sldId="270"/>
            <ac:picMk id="43" creationId="{84638662-56B5-2725-70A4-A2D66CB62D0D}"/>
          </ac:picMkLst>
        </pc:picChg>
        <pc:picChg chg="mod">
          <ac:chgData name="Francesco Tarchi" userId="4f800d74-33e7-4169-a768-bd5c066e7a1d" providerId="ADAL" clId="{246D4E0A-77F4-40E2-ADAC-49C6F324C958}" dt="2025-05-20T14:37:41.512" v="520"/>
          <ac:picMkLst>
            <pc:docMk/>
            <pc:sldMk cId="162409923" sldId="270"/>
            <ac:picMk id="44" creationId="{2C55553A-27F0-8162-D860-1A208366C409}"/>
          </ac:picMkLst>
        </pc:picChg>
        <pc:picChg chg="mod">
          <ac:chgData name="Francesco Tarchi" userId="4f800d74-33e7-4169-a768-bd5c066e7a1d" providerId="ADAL" clId="{246D4E0A-77F4-40E2-ADAC-49C6F324C958}" dt="2025-05-20T15:25:21.235" v="977"/>
          <ac:picMkLst>
            <pc:docMk/>
            <pc:sldMk cId="162409923" sldId="270"/>
            <ac:picMk id="58" creationId="{8CAF57B7-0D42-9171-333B-B566F94E9C35}"/>
          </ac:picMkLst>
        </pc:picChg>
        <pc:picChg chg="mod">
          <ac:chgData name="Francesco Tarchi" userId="4f800d74-33e7-4169-a768-bd5c066e7a1d" providerId="ADAL" clId="{246D4E0A-77F4-40E2-ADAC-49C6F324C958}" dt="2025-05-20T15:25:21.235" v="977"/>
          <ac:picMkLst>
            <pc:docMk/>
            <pc:sldMk cId="162409923" sldId="270"/>
            <ac:picMk id="59" creationId="{52DD93A5-0D3C-6AC9-490E-A4F183D4E34D}"/>
          </ac:picMkLst>
        </pc:picChg>
        <pc:picChg chg="mod topLvl">
          <ac:chgData name="Francesco Tarchi" userId="4f800d74-33e7-4169-a768-bd5c066e7a1d" providerId="ADAL" clId="{246D4E0A-77F4-40E2-ADAC-49C6F324C958}" dt="2025-05-20T15:51:24.215" v="1291" actId="165"/>
          <ac:picMkLst>
            <pc:docMk/>
            <pc:sldMk cId="162409923" sldId="270"/>
            <ac:picMk id="61" creationId="{09904266-DA8B-8FA5-9D15-0F5553CCC2EA}"/>
          </ac:picMkLst>
        </pc:picChg>
        <pc:picChg chg="mod ord topLvl">
          <ac:chgData name="Francesco Tarchi" userId="4f800d74-33e7-4169-a768-bd5c066e7a1d" providerId="ADAL" clId="{246D4E0A-77F4-40E2-ADAC-49C6F324C958}" dt="2025-05-20T15:56:42.800" v="1562" actId="166"/>
          <ac:picMkLst>
            <pc:docMk/>
            <pc:sldMk cId="162409923" sldId="270"/>
            <ac:picMk id="62" creationId="{E9000F09-8B0F-CA06-9F77-6420C78E2A1B}"/>
          </ac:picMkLst>
        </pc:picChg>
        <pc:picChg chg="mod">
          <ac:chgData name="Francesco Tarchi" userId="4f800d74-33e7-4169-a768-bd5c066e7a1d" providerId="ADAL" clId="{246D4E0A-77F4-40E2-ADAC-49C6F324C958}" dt="2025-05-20T15:37:29.662" v="1031"/>
          <ac:picMkLst>
            <pc:docMk/>
            <pc:sldMk cId="162409923" sldId="270"/>
            <ac:picMk id="64" creationId="{B831C782-9836-1C9B-D4D3-31FDB3DCFC6D}"/>
          </ac:picMkLst>
        </pc:picChg>
        <pc:picChg chg="mod">
          <ac:chgData name="Francesco Tarchi" userId="4f800d74-33e7-4169-a768-bd5c066e7a1d" providerId="ADAL" clId="{246D4E0A-77F4-40E2-ADAC-49C6F324C958}" dt="2025-05-20T15:37:29.662" v="1031"/>
          <ac:picMkLst>
            <pc:docMk/>
            <pc:sldMk cId="162409923" sldId="270"/>
            <ac:picMk id="65" creationId="{E0C6A6AE-25D1-092F-A0C9-963123BB86F3}"/>
          </ac:picMkLst>
        </pc:picChg>
        <pc:picChg chg="mod">
          <ac:chgData name="Francesco Tarchi" userId="4f800d74-33e7-4169-a768-bd5c066e7a1d" providerId="ADAL" clId="{246D4E0A-77F4-40E2-ADAC-49C6F324C958}" dt="2025-05-20T15:19:25.542" v="747"/>
          <ac:picMkLst>
            <pc:docMk/>
            <pc:sldMk cId="162409923" sldId="270"/>
            <ac:picMk id="67" creationId="{4BB1EEF8-67AC-9A99-6483-923816340DA9}"/>
          </ac:picMkLst>
        </pc:picChg>
        <pc:picChg chg="mod">
          <ac:chgData name="Francesco Tarchi" userId="4f800d74-33e7-4169-a768-bd5c066e7a1d" providerId="ADAL" clId="{246D4E0A-77F4-40E2-ADAC-49C6F324C958}" dt="2025-05-20T15:19:25.542" v="747"/>
          <ac:picMkLst>
            <pc:docMk/>
            <pc:sldMk cId="162409923" sldId="270"/>
            <ac:picMk id="68" creationId="{E7CA1017-2711-8AA4-7588-7C64F298DA48}"/>
          </ac:picMkLst>
        </pc:picChg>
        <pc:picChg chg="mod">
          <ac:chgData name="Francesco Tarchi" userId="4f800d74-33e7-4169-a768-bd5c066e7a1d" providerId="ADAL" clId="{246D4E0A-77F4-40E2-ADAC-49C6F324C958}" dt="2025-05-20T15:19:41.337" v="752"/>
          <ac:picMkLst>
            <pc:docMk/>
            <pc:sldMk cId="162409923" sldId="270"/>
            <ac:picMk id="70" creationId="{84638662-56B5-2725-70A4-A2D66CB62D0D}"/>
          </ac:picMkLst>
        </pc:picChg>
        <pc:picChg chg="mod">
          <ac:chgData name="Francesco Tarchi" userId="4f800d74-33e7-4169-a768-bd5c066e7a1d" providerId="ADAL" clId="{246D4E0A-77F4-40E2-ADAC-49C6F324C958}" dt="2025-05-20T15:19:41.337" v="752"/>
          <ac:picMkLst>
            <pc:docMk/>
            <pc:sldMk cId="162409923" sldId="270"/>
            <ac:picMk id="71" creationId="{2C55553A-27F0-8162-D860-1A208366C409}"/>
          </ac:picMkLst>
        </pc:picChg>
        <pc:picChg chg="mod">
          <ac:chgData name="Francesco Tarchi" userId="4f800d74-33e7-4169-a768-bd5c066e7a1d" providerId="ADAL" clId="{246D4E0A-77F4-40E2-ADAC-49C6F324C958}" dt="2025-05-20T15:40:49.537" v="1069"/>
          <ac:picMkLst>
            <pc:docMk/>
            <pc:sldMk cId="162409923" sldId="270"/>
            <ac:picMk id="73" creationId="{B831C782-9836-1C9B-D4D3-31FDB3DCFC6D}"/>
          </ac:picMkLst>
        </pc:picChg>
        <pc:picChg chg="mod">
          <ac:chgData name="Francesco Tarchi" userId="4f800d74-33e7-4169-a768-bd5c066e7a1d" providerId="ADAL" clId="{246D4E0A-77F4-40E2-ADAC-49C6F324C958}" dt="2025-05-20T15:40:49.537" v="1069"/>
          <ac:picMkLst>
            <pc:docMk/>
            <pc:sldMk cId="162409923" sldId="270"/>
            <ac:picMk id="74" creationId="{E0C6A6AE-25D1-092F-A0C9-963123BB86F3}"/>
          </ac:picMkLst>
        </pc:picChg>
        <pc:picChg chg="mod topLvl">
          <ac:chgData name="Francesco Tarchi" userId="4f800d74-33e7-4169-a768-bd5c066e7a1d" providerId="ADAL" clId="{246D4E0A-77F4-40E2-ADAC-49C6F324C958}" dt="2025-05-20T15:51:24.215" v="1291" actId="165"/>
          <ac:picMkLst>
            <pc:docMk/>
            <pc:sldMk cId="162409923" sldId="270"/>
            <ac:picMk id="76" creationId="{8CAF57B7-0D42-9171-333B-B566F94E9C35}"/>
          </ac:picMkLst>
        </pc:picChg>
        <pc:picChg chg="mod ord topLvl">
          <ac:chgData name="Francesco Tarchi" userId="4f800d74-33e7-4169-a768-bd5c066e7a1d" providerId="ADAL" clId="{246D4E0A-77F4-40E2-ADAC-49C6F324C958}" dt="2025-05-20T15:56:42.800" v="1562" actId="166"/>
          <ac:picMkLst>
            <pc:docMk/>
            <pc:sldMk cId="162409923" sldId="270"/>
            <ac:picMk id="77" creationId="{52DD93A5-0D3C-6AC9-490E-A4F183D4E34D}"/>
          </ac:picMkLst>
        </pc:picChg>
        <pc:picChg chg="mod">
          <ac:chgData name="Francesco Tarchi" userId="4f800d74-33e7-4169-a768-bd5c066e7a1d" providerId="ADAL" clId="{246D4E0A-77F4-40E2-ADAC-49C6F324C958}" dt="2025-05-20T15:43:58.127" v="1117"/>
          <ac:picMkLst>
            <pc:docMk/>
            <pc:sldMk cId="162409923" sldId="270"/>
            <ac:picMk id="80" creationId="{09904266-DA8B-8FA5-9D15-0F5553CCC2EA}"/>
          </ac:picMkLst>
        </pc:picChg>
        <pc:picChg chg="mod">
          <ac:chgData name="Francesco Tarchi" userId="4f800d74-33e7-4169-a768-bd5c066e7a1d" providerId="ADAL" clId="{246D4E0A-77F4-40E2-ADAC-49C6F324C958}" dt="2025-05-20T15:43:58.127" v="1117"/>
          <ac:picMkLst>
            <pc:docMk/>
            <pc:sldMk cId="162409923" sldId="270"/>
            <ac:picMk id="81" creationId="{E9000F09-8B0F-CA06-9F77-6420C78E2A1B}"/>
          </ac:picMkLst>
        </pc:picChg>
        <pc:picChg chg="mod">
          <ac:chgData name="Francesco Tarchi" userId="4f800d74-33e7-4169-a768-bd5c066e7a1d" providerId="ADAL" clId="{246D4E0A-77F4-40E2-ADAC-49C6F324C958}" dt="2025-05-20T15:45:38.479" v="1122"/>
          <ac:picMkLst>
            <pc:docMk/>
            <pc:sldMk cId="162409923" sldId="270"/>
            <ac:picMk id="83" creationId="{CDB83410-7AF7-58FF-FF1F-F4CB29D52F36}"/>
          </ac:picMkLst>
        </pc:picChg>
        <pc:picChg chg="mod">
          <ac:chgData name="Francesco Tarchi" userId="4f800d74-33e7-4169-a768-bd5c066e7a1d" providerId="ADAL" clId="{246D4E0A-77F4-40E2-ADAC-49C6F324C958}" dt="2025-05-20T15:45:38.479" v="1122"/>
          <ac:picMkLst>
            <pc:docMk/>
            <pc:sldMk cId="162409923" sldId="270"/>
            <ac:picMk id="84" creationId="{5D6D46CA-ED3D-919C-10C9-BFD9916F2E9E}"/>
          </ac:picMkLst>
        </pc:picChg>
        <pc:picChg chg="mod">
          <ac:chgData name="Francesco Tarchi" userId="4f800d74-33e7-4169-a768-bd5c066e7a1d" providerId="ADAL" clId="{246D4E0A-77F4-40E2-ADAC-49C6F324C958}" dt="2025-05-20T15:47:48.011" v="1168"/>
          <ac:picMkLst>
            <pc:docMk/>
            <pc:sldMk cId="162409923" sldId="270"/>
            <ac:picMk id="86" creationId="{1394E700-F5A8-787B-3A0D-B33D11482453}"/>
          </ac:picMkLst>
        </pc:picChg>
        <pc:picChg chg="mod">
          <ac:chgData name="Francesco Tarchi" userId="4f800d74-33e7-4169-a768-bd5c066e7a1d" providerId="ADAL" clId="{246D4E0A-77F4-40E2-ADAC-49C6F324C958}" dt="2025-05-20T15:48:24.941" v="1186" actId="14100"/>
          <ac:picMkLst>
            <pc:docMk/>
            <pc:sldMk cId="162409923" sldId="270"/>
            <ac:picMk id="87" creationId="{A1D24FE3-8C5A-F04A-0B8D-FFA1CFE1D5A9}"/>
          </ac:picMkLst>
        </pc:picChg>
        <pc:cxnChg chg="del">
          <ac:chgData name="Francesco Tarchi" userId="4f800d74-33e7-4169-a768-bd5c066e7a1d" providerId="ADAL" clId="{246D4E0A-77F4-40E2-ADAC-49C6F324C958}" dt="2025-05-20T11:43:58.895" v="88" actId="478"/>
          <ac:cxnSpMkLst>
            <pc:docMk/>
            <pc:sldMk cId="162409923" sldId="270"/>
            <ac:cxnSpMk id="11" creationId="{2BDBE62A-A092-7346-C271-9242E5B97265}"/>
          </ac:cxnSpMkLst>
        </pc:cxnChg>
      </pc:sldChg>
      <pc:sldChg chg="addSp delSp modSp mod">
        <pc:chgData name="Francesco Tarchi" userId="4f800d74-33e7-4169-a768-bd5c066e7a1d" providerId="ADAL" clId="{246D4E0A-77F4-40E2-ADAC-49C6F324C958}" dt="2025-05-21T11:47:34.500" v="3909" actId="34135"/>
        <pc:sldMkLst>
          <pc:docMk/>
          <pc:sldMk cId="2790134750" sldId="271"/>
        </pc:sldMkLst>
        <pc:spChg chg="add mod ord">
          <ac:chgData name="Francesco Tarchi" userId="4f800d74-33e7-4169-a768-bd5c066e7a1d" providerId="ADAL" clId="{246D4E0A-77F4-40E2-ADAC-49C6F324C958}" dt="2025-05-21T11:47:34.500" v="3909" actId="34135"/>
          <ac:spMkLst>
            <pc:docMk/>
            <pc:sldMk cId="2790134750" sldId="271"/>
            <ac:spMk id="2" creationId="{FCDFCA49-16AA-8FB9-8523-5E8BE77557AA}"/>
          </ac:spMkLst>
        </pc:spChg>
        <pc:spChg chg="mod">
          <ac:chgData name="Francesco Tarchi" userId="4f800d74-33e7-4169-a768-bd5c066e7a1d" providerId="ADAL" clId="{246D4E0A-77F4-40E2-ADAC-49C6F324C958}" dt="2025-05-21T11:47:34.500" v="3909" actId="34135"/>
          <ac:spMkLst>
            <pc:docMk/>
            <pc:sldMk cId="2790134750" sldId="271"/>
            <ac:spMk id="3" creationId="{56054289-F2A2-631D-FB4D-A14F57F448AF}"/>
          </ac:spMkLst>
        </pc:spChg>
        <pc:spChg chg="mod">
          <ac:chgData name="Francesco Tarchi" userId="4f800d74-33e7-4169-a768-bd5c066e7a1d" providerId="ADAL" clId="{246D4E0A-77F4-40E2-ADAC-49C6F324C958}" dt="2025-05-21T11:47:34.500" v="3909" actId="34135"/>
          <ac:spMkLst>
            <pc:docMk/>
            <pc:sldMk cId="2790134750" sldId="271"/>
            <ac:spMk id="21" creationId="{D6D30D39-7123-FE89-D119-CC2B6C107624}"/>
          </ac:spMkLst>
        </pc:spChg>
        <pc:spChg chg="mod">
          <ac:chgData name="Francesco Tarchi" userId="4f800d74-33e7-4169-a768-bd5c066e7a1d" providerId="ADAL" clId="{246D4E0A-77F4-40E2-ADAC-49C6F324C958}" dt="2025-05-21T11:47:34.500" v="3909" actId="34135"/>
          <ac:spMkLst>
            <pc:docMk/>
            <pc:sldMk cId="2790134750" sldId="271"/>
            <ac:spMk id="23" creationId="{8FD38B59-32B2-FF20-F162-D35EAA350F07}"/>
          </ac:spMkLst>
        </pc:spChg>
        <pc:spChg chg="mod">
          <ac:chgData name="Francesco Tarchi" userId="4f800d74-33e7-4169-a768-bd5c066e7a1d" providerId="ADAL" clId="{246D4E0A-77F4-40E2-ADAC-49C6F324C958}" dt="2025-05-21T11:47:34.500" v="3909" actId="34135"/>
          <ac:spMkLst>
            <pc:docMk/>
            <pc:sldMk cId="2790134750" sldId="271"/>
            <ac:spMk id="24" creationId="{7FDD6964-17CB-5DA3-D31B-A48CE9E24071}"/>
          </ac:spMkLst>
        </pc:spChg>
        <pc:spChg chg="mod">
          <ac:chgData name="Francesco Tarchi" userId="4f800d74-33e7-4169-a768-bd5c066e7a1d" providerId="ADAL" clId="{246D4E0A-77F4-40E2-ADAC-49C6F324C958}" dt="2025-05-21T11:47:34.500" v="3909" actId="34135"/>
          <ac:spMkLst>
            <pc:docMk/>
            <pc:sldMk cId="2790134750" sldId="271"/>
            <ac:spMk id="25" creationId="{650E43C5-4DB8-8B1C-B4DA-C24AA24763AF}"/>
          </ac:spMkLst>
        </pc:spChg>
        <pc:picChg chg="del">
          <ac:chgData name="Francesco Tarchi" userId="4f800d74-33e7-4169-a768-bd5c066e7a1d" providerId="ADAL" clId="{246D4E0A-77F4-40E2-ADAC-49C6F324C958}" dt="2025-05-20T17:02:19.569" v="2581" actId="478"/>
          <ac:picMkLst>
            <pc:docMk/>
            <pc:sldMk cId="2790134750" sldId="271"/>
            <ac:picMk id="7" creationId="{7B31C3B0-B836-4B91-3A95-7DC3283E638E}"/>
          </ac:picMkLst>
        </pc:picChg>
        <pc:picChg chg="mod">
          <ac:chgData name="Francesco Tarchi" userId="4f800d74-33e7-4169-a768-bd5c066e7a1d" providerId="ADAL" clId="{246D4E0A-77F4-40E2-ADAC-49C6F324C958}" dt="2025-05-21T11:47:34.500" v="3909" actId="34135"/>
          <ac:picMkLst>
            <pc:docMk/>
            <pc:sldMk cId="2790134750" sldId="271"/>
            <ac:picMk id="12" creationId="{EB015999-DDE4-0A63-05AC-FF24B1E32B0B}"/>
          </ac:picMkLst>
        </pc:picChg>
        <pc:picChg chg="mod">
          <ac:chgData name="Francesco Tarchi" userId="4f800d74-33e7-4169-a768-bd5c066e7a1d" providerId="ADAL" clId="{246D4E0A-77F4-40E2-ADAC-49C6F324C958}" dt="2025-05-21T11:47:34.500" v="3909" actId="34135"/>
          <ac:picMkLst>
            <pc:docMk/>
            <pc:sldMk cId="2790134750" sldId="271"/>
            <ac:picMk id="15" creationId="{6442836E-19CB-1EAE-8550-F2252C485090}"/>
          </ac:picMkLst>
        </pc:picChg>
        <pc:picChg chg="mod">
          <ac:chgData name="Francesco Tarchi" userId="4f800d74-33e7-4169-a768-bd5c066e7a1d" providerId="ADAL" clId="{246D4E0A-77F4-40E2-ADAC-49C6F324C958}" dt="2025-05-21T11:47:34.500" v="3909" actId="34135"/>
          <ac:picMkLst>
            <pc:docMk/>
            <pc:sldMk cId="2790134750" sldId="271"/>
            <ac:picMk id="16" creationId="{E9B237D5-2826-6A74-373D-B5E1B7103D78}"/>
          </ac:picMkLst>
        </pc:picChg>
        <pc:picChg chg="mod">
          <ac:chgData name="Francesco Tarchi" userId="4f800d74-33e7-4169-a768-bd5c066e7a1d" providerId="ADAL" clId="{246D4E0A-77F4-40E2-ADAC-49C6F324C958}" dt="2025-05-21T11:47:34.500" v="3909" actId="34135"/>
          <ac:picMkLst>
            <pc:docMk/>
            <pc:sldMk cId="2790134750" sldId="271"/>
            <ac:picMk id="17" creationId="{0145D597-54F8-DE1E-0D60-BE646219E18E}"/>
          </ac:picMkLst>
        </pc:picChg>
      </pc:sldChg>
      <pc:sldChg chg="addSp delSp modSp mod">
        <pc:chgData name="Francesco Tarchi" userId="4f800d74-33e7-4169-a768-bd5c066e7a1d" providerId="ADAL" clId="{246D4E0A-77F4-40E2-ADAC-49C6F324C958}" dt="2025-05-21T11:47:56.820" v="3913" actId="34135"/>
        <pc:sldMkLst>
          <pc:docMk/>
          <pc:sldMk cId="1476813084" sldId="272"/>
        </pc:sldMkLst>
        <pc:spChg chg="mod">
          <ac:chgData name="Francesco Tarchi" userId="4f800d74-33e7-4169-a768-bd5c066e7a1d" providerId="ADAL" clId="{246D4E0A-77F4-40E2-ADAC-49C6F324C958}" dt="2025-05-21T11:47:56.820" v="3913" actId="34135"/>
          <ac:spMkLst>
            <pc:docMk/>
            <pc:sldMk cId="1476813084" sldId="272"/>
            <ac:spMk id="3" creationId="{DFB09EBD-DEE4-DED1-4634-35D4106DB240}"/>
          </ac:spMkLst>
        </pc:spChg>
        <pc:spChg chg="mod">
          <ac:chgData name="Francesco Tarchi" userId="4f800d74-33e7-4169-a768-bd5c066e7a1d" providerId="ADAL" clId="{246D4E0A-77F4-40E2-ADAC-49C6F324C958}" dt="2025-05-21T11:47:56.820" v="3913" actId="34135"/>
          <ac:spMkLst>
            <pc:docMk/>
            <pc:sldMk cId="1476813084" sldId="272"/>
            <ac:spMk id="18" creationId="{BAEBF7CA-0A5F-6176-624D-92374752AA50}"/>
          </ac:spMkLst>
        </pc:spChg>
        <pc:spChg chg="mod">
          <ac:chgData name="Francesco Tarchi" userId="4f800d74-33e7-4169-a768-bd5c066e7a1d" providerId="ADAL" clId="{246D4E0A-77F4-40E2-ADAC-49C6F324C958}" dt="2025-05-21T11:47:56.820" v="3913" actId="34135"/>
          <ac:spMkLst>
            <pc:docMk/>
            <pc:sldMk cId="1476813084" sldId="272"/>
            <ac:spMk id="23" creationId="{F349C3B7-798E-774A-F52B-DD80FCD19CFF}"/>
          </ac:spMkLst>
        </pc:spChg>
        <pc:spChg chg="mod topLvl">
          <ac:chgData name="Francesco Tarchi" userId="4f800d74-33e7-4169-a768-bd5c066e7a1d" providerId="ADAL" clId="{246D4E0A-77F4-40E2-ADAC-49C6F324C958}" dt="2025-05-20T17:13:44.283" v="2700" actId="165"/>
          <ac:spMkLst>
            <pc:docMk/>
            <pc:sldMk cId="1476813084" sldId="272"/>
            <ac:spMk id="24" creationId="{A968467E-116C-4ACF-1865-7E359C092F88}"/>
          </ac:spMkLst>
        </pc:spChg>
        <pc:spChg chg="mod topLvl">
          <ac:chgData name="Francesco Tarchi" userId="4f800d74-33e7-4169-a768-bd5c066e7a1d" providerId="ADAL" clId="{246D4E0A-77F4-40E2-ADAC-49C6F324C958}" dt="2025-05-20T17:13:44.283" v="2700" actId="165"/>
          <ac:spMkLst>
            <pc:docMk/>
            <pc:sldMk cId="1476813084" sldId="272"/>
            <ac:spMk id="26" creationId="{C9E3528F-9BFA-D619-2413-B15DDFB2A773}"/>
          </ac:spMkLst>
        </pc:spChg>
        <pc:spChg chg="mod topLvl">
          <ac:chgData name="Francesco Tarchi" userId="4f800d74-33e7-4169-a768-bd5c066e7a1d" providerId="ADAL" clId="{246D4E0A-77F4-40E2-ADAC-49C6F324C958}" dt="2025-05-20T17:13:48.195" v="2701" actId="165"/>
          <ac:spMkLst>
            <pc:docMk/>
            <pc:sldMk cId="1476813084" sldId="272"/>
            <ac:spMk id="29" creationId="{81AE6F4F-E810-97A7-1438-B557D33A2C7D}"/>
          </ac:spMkLst>
        </pc:spChg>
        <pc:spChg chg="mod topLvl">
          <ac:chgData name="Francesco Tarchi" userId="4f800d74-33e7-4169-a768-bd5c066e7a1d" providerId="ADAL" clId="{246D4E0A-77F4-40E2-ADAC-49C6F324C958}" dt="2025-05-20T17:13:48.195" v="2701" actId="165"/>
          <ac:spMkLst>
            <pc:docMk/>
            <pc:sldMk cId="1476813084" sldId="272"/>
            <ac:spMk id="34" creationId="{77956229-502A-8A5C-33FF-58ED02DE2750}"/>
          </ac:spMkLst>
        </pc:spChg>
        <pc:spChg chg="del">
          <ac:chgData name="Francesco Tarchi" userId="4f800d74-33e7-4169-a768-bd5c066e7a1d" providerId="ADAL" clId="{246D4E0A-77F4-40E2-ADAC-49C6F324C958}" dt="2025-05-20T16:29:49.793" v="2153" actId="478"/>
          <ac:spMkLst>
            <pc:docMk/>
            <pc:sldMk cId="1476813084" sldId="272"/>
            <ac:spMk id="43" creationId="{47B6B934-EEB7-69CB-5221-B263D127B422}"/>
          </ac:spMkLst>
        </pc:spChg>
        <pc:spChg chg="add del mod">
          <ac:chgData name="Francesco Tarchi" userId="4f800d74-33e7-4169-a768-bd5c066e7a1d" providerId="ADAL" clId="{246D4E0A-77F4-40E2-ADAC-49C6F324C958}" dt="2025-05-20T16:41:32.437" v="2288" actId="478"/>
          <ac:spMkLst>
            <pc:docMk/>
            <pc:sldMk cId="1476813084" sldId="272"/>
            <ac:spMk id="50" creationId="{724A09AC-ECB5-6A6B-C621-B6F92FB573D2}"/>
          </ac:spMkLst>
        </pc:spChg>
        <pc:spChg chg="add del mod ord">
          <ac:chgData name="Francesco Tarchi" userId="4f800d74-33e7-4169-a768-bd5c066e7a1d" providerId="ADAL" clId="{246D4E0A-77F4-40E2-ADAC-49C6F324C958}" dt="2025-05-20T17:11:02.965" v="2673" actId="478"/>
          <ac:spMkLst>
            <pc:docMk/>
            <pc:sldMk cId="1476813084" sldId="272"/>
            <ac:spMk id="51" creationId="{6EB00EAA-E5C4-2AF9-CB0C-992223927821}"/>
          </ac:spMkLst>
        </pc:spChg>
        <pc:spChg chg="add mod ord">
          <ac:chgData name="Francesco Tarchi" userId="4f800d74-33e7-4169-a768-bd5c066e7a1d" providerId="ADAL" clId="{246D4E0A-77F4-40E2-ADAC-49C6F324C958}" dt="2025-05-21T11:47:56.820" v="3913" actId="34135"/>
          <ac:spMkLst>
            <pc:docMk/>
            <pc:sldMk cId="1476813084" sldId="272"/>
            <ac:spMk id="52" creationId="{7455E24E-1B61-AE97-D237-795BAA85E304}"/>
          </ac:spMkLst>
        </pc:spChg>
        <pc:spChg chg="mod">
          <ac:chgData name="Francesco Tarchi" userId="4f800d74-33e7-4169-a768-bd5c066e7a1d" providerId="ADAL" clId="{246D4E0A-77F4-40E2-ADAC-49C6F324C958}" dt="2025-05-21T11:47:56.820" v="3913" actId="34135"/>
          <ac:spMkLst>
            <pc:docMk/>
            <pc:sldMk cId="1476813084" sldId="272"/>
            <ac:spMk id="71" creationId="{2E4DFEF2-8084-31C1-3C98-86936F4DCADF}"/>
          </ac:spMkLst>
        </pc:spChg>
        <pc:spChg chg="mod">
          <ac:chgData name="Francesco Tarchi" userId="4f800d74-33e7-4169-a768-bd5c066e7a1d" providerId="ADAL" clId="{246D4E0A-77F4-40E2-ADAC-49C6F324C958}" dt="2025-05-21T11:47:56.820" v="3913" actId="34135"/>
          <ac:spMkLst>
            <pc:docMk/>
            <pc:sldMk cId="1476813084" sldId="272"/>
            <ac:spMk id="72" creationId="{A1A94AD6-A414-87C8-E472-BBD463729FB3}"/>
          </ac:spMkLst>
        </pc:spChg>
        <pc:spChg chg="mod">
          <ac:chgData name="Francesco Tarchi" userId="4f800d74-33e7-4169-a768-bd5c066e7a1d" providerId="ADAL" clId="{246D4E0A-77F4-40E2-ADAC-49C6F324C958}" dt="2025-05-21T11:47:56.820" v="3913" actId="34135"/>
          <ac:spMkLst>
            <pc:docMk/>
            <pc:sldMk cId="1476813084" sldId="272"/>
            <ac:spMk id="86" creationId="{72E1DC33-7451-BACA-4747-7F6361A97A47}"/>
          </ac:spMkLst>
        </pc:spChg>
        <pc:spChg chg="mod">
          <ac:chgData name="Francesco Tarchi" userId="4f800d74-33e7-4169-a768-bd5c066e7a1d" providerId="ADAL" clId="{246D4E0A-77F4-40E2-ADAC-49C6F324C958}" dt="2025-05-21T11:47:56.820" v="3913" actId="34135"/>
          <ac:spMkLst>
            <pc:docMk/>
            <pc:sldMk cId="1476813084" sldId="272"/>
            <ac:spMk id="97" creationId="{B7EB1179-B711-B21C-DC8A-37B0C6D31D93}"/>
          </ac:spMkLst>
        </pc:spChg>
        <pc:spChg chg="mod">
          <ac:chgData name="Francesco Tarchi" userId="4f800d74-33e7-4169-a768-bd5c066e7a1d" providerId="ADAL" clId="{246D4E0A-77F4-40E2-ADAC-49C6F324C958}" dt="2025-05-20T17:19:16.357" v="2775" actId="1037"/>
          <ac:spMkLst>
            <pc:docMk/>
            <pc:sldMk cId="1476813084" sldId="272"/>
            <ac:spMk id="98" creationId="{2F88724D-944E-55F1-39C4-9FB8186F21AF}"/>
          </ac:spMkLst>
        </pc:spChg>
        <pc:spChg chg="mod">
          <ac:chgData name="Francesco Tarchi" userId="4f800d74-33e7-4169-a768-bd5c066e7a1d" providerId="ADAL" clId="{246D4E0A-77F4-40E2-ADAC-49C6F324C958}" dt="2025-05-21T11:47:56.820" v="3913" actId="34135"/>
          <ac:spMkLst>
            <pc:docMk/>
            <pc:sldMk cId="1476813084" sldId="272"/>
            <ac:spMk id="103" creationId="{52F14BB1-6E3F-00E7-17C1-12FF0C9D6E60}"/>
          </ac:spMkLst>
        </pc:spChg>
        <pc:spChg chg="mod">
          <ac:chgData name="Francesco Tarchi" userId="4f800d74-33e7-4169-a768-bd5c066e7a1d" providerId="ADAL" clId="{246D4E0A-77F4-40E2-ADAC-49C6F324C958}" dt="2025-05-21T11:47:56.820" v="3913" actId="34135"/>
          <ac:spMkLst>
            <pc:docMk/>
            <pc:sldMk cId="1476813084" sldId="272"/>
            <ac:spMk id="104" creationId="{922E419F-2485-25BD-58B6-4A94A9440AC1}"/>
          </ac:spMkLst>
        </pc:spChg>
        <pc:grpChg chg="del">
          <ac:chgData name="Francesco Tarchi" userId="4f800d74-33e7-4169-a768-bd5c066e7a1d" providerId="ADAL" clId="{246D4E0A-77F4-40E2-ADAC-49C6F324C958}" dt="2025-05-20T17:13:44.283" v="2700" actId="165"/>
          <ac:grpSpMkLst>
            <pc:docMk/>
            <pc:sldMk cId="1476813084" sldId="272"/>
            <ac:grpSpMk id="37" creationId="{D99A974D-304F-10E5-CA8F-021626B2B865}"/>
          </ac:grpSpMkLst>
        </pc:grpChg>
        <pc:grpChg chg="del">
          <ac:chgData name="Francesco Tarchi" userId="4f800d74-33e7-4169-a768-bd5c066e7a1d" providerId="ADAL" clId="{246D4E0A-77F4-40E2-ADAC-49C6F324C958}" dt="2025-05-20T17:13:48.195" v="2701" actId="165"/>
          <ac:grpSpMkLst>
            <pc:docMk/>
            <pc:sldMk cId="1476813084" sldId="272"/>
            <ac:grpSpMk id="57" creationId="{C13909E3-B963-902A-F118-AD361212B058}"/>
          </ac:grpSpMkLst>
        </pc:grpChg>
        <pc:picChg chg="del">
          <ac:chgData name="Francesco Tarchi" userId="4f800d74-33e7-4169-a768-bd5c066e7a1d" providerId="ADAL" clId="{246D4E0A-77F4-40E2-ADAC-49C6F324C958}" dt="2025-05-20T17:03:50.413" v="2606" actId="478"/>
          <ac:picMkLst>
            <pc:docMk/>
            <pc:sldMk cId="1476813084" sldId="272"/>
            <ac:picMk id="7" creationId="{A5E5D0AC-FA4B-CD64-D90E-5B10360CD366}"/>
          </ac:picMkLst>
        </pc:picChg>
        <pc:picChg chg="mod topLvl">
          <ac:chgData name="Francesco Tarchi" userId="4f800d74-33e7-4169-a768-bd5c066e7a1d" providerId="ADAL" clId="{246D4E0A-77F4-40E2-ADAC-49C6F324C958}" dt="2025-05-20T17:13:44.283" v="2700" actId="165"/>
          <ac:picMkLst>
            <pc:docMk/>
            <pc:sldMk cId="1476813084" sldId="272"/>
            <ac:picMk id="25" creationId="{B1FB32A3-E5EC-71B2-632D-6A6FE305ACED}"/>
          </ac:picMkLst>
        </pc:picChg>
        <pc:picChg chg="mod topLvl">
          <ac:chgData name="Francesco Tarchi" userId="4f800d74-33e7-4169-a768-bd5c066e7a1d" providerId="ADAL" clId="{246D4E0A-77F4-40E2-ADAC-49C6F324C958}" dt="2025-05-20T17:13:48.195" v="2701" actId="165"/>
          <ac:picMkLst>
            <pc:docMk/>
            <pc:sldMk cId="1476813084" sldId="272"/>
            <ac:picMk id="28" creationId="{9357883F-8AB1-4209-9B3B-A47BA29CD5D5}"/>
          </ac:picMkLst>
        </pc:picChg>
        <pc:picChg chg="add del mod">
          <ac:chgData name="Francesco Tarchi" userId="4f800d74-33e7-4169-a768-bd5c066e7a1d" providerId="ADAL" clId="{246D4E0A-77F4-40E2-ADAC-49C6F324C958}" dt="2025-05-20T16:36:04.397" v="2188" actId="478"/>
          <ac:picMkLst>
            <pc:docMk/>
            <pc:sldMk cId="1476813084" sldId="272"/>
            <ac:picMk id="44" creationId="{FF2FE82E-4ECD-81BF-A66B-F393F4D55585}"/>
          </ac:picMkLst>
        </pc:picChg>
        <pc:picChg chg="add mod ord">
          <ac:chgData name="Francesco Tarchi" userId="4f800d74-33e7-4169-a768-bd5c066e7a1d" providerId="ADAL" clId="{246D4E0A-77F4-40E2-ADAC-49C6F324C958}" dt="2025-05-20T17:10:24.662" v="2637" actId="167"/>
          <ac:picMkLst>
            <pc:docMk/>
            <pc:sldMk cId="1476813084" sldId="272"/>
            <ac:picMk id="49" creationId="{78CE80E6-7B35-F573-7999-24937A22C1F2}"/>
          </ac:picMkLst>
        </pc:picChg>
        <pc:picChg chg="mod">
          <ac:chgData name="Francesco Tarchi" userId="4f800d74-33e7-4169-a768-bd5c066e7a1d" providerId="ADAL" clId="{246D4E0A-77F4-40E2-ADAC-49C6F324C958}" dt="2025-05-20T17:16:52.684" v="2728" actId="14100"/>
          <ac:picMkLst>
            <pc:docMk/>
            <pc:sldMk cId="1476813084" sldId="272"/>
            <ac:picMk id="95" creationId="{E833F475-FF34-5552-C5C8-198519F447E6}"/>
          </ac:picMkLst>
        </pc:picChg>
        <pc:picChg chg="mod">
          <ac:chgData name="Francesco Tarchi" userId="4f800d74-33e7-4169-a768-bd5c066e7a1d" providerId="ADAL" clId="{246D4E0A-77F4-40E2-ADAC-49C6F324C958}" dt="2025-05-20T17:18:51.864" v="2747" actId="1036"/>
          <ac:picMkLst>
            <pc:docMk/>
            <pc:sldMk cId="1476813084" sldId="272"/>
            <ac:picMk id="101" creationId="{B5E328E2-604F-1F27-F5D7-570004574E3E}"/>
          </ac:picMkLst>
        </pc:picChg>
        <pc:cxnChg chg="mod">
          <ac:chgData name="Francesco Tarchi" userId="4f800d74-33e7-4169-a768-bd5c066e7a1d" providerId="ADAL" clId="{246D4E0A-77F4-40E2-ADAC-49C6F324C958}" dt="2025-05-20T17:03:50.413" v="2606" actId="478"/>
          <ac:cxnSpMkLst>
            <pc:docMk/>
            <pc:sldMk cId="1476813084" sldId="272"/>
            <ac:cxnSpMk id="16" creationId="{97171B68-9FF8-9EB5-4FB6-269AAC95EA66}"/>
          </ac:cxnSpMkLst>
        </pc:cxnChg>
        <pc:cxnChg chg="mod">
          <ac:chgData name="Francesco Tarchi" userId="4f800d74-33e7-4169-a768-bd5c066e7a1d" providerId="ADAL" clId="{246D4E0A-77F4-40E2-ADAC-49C6F324C958}" dt="2025-05-20T17:15:38.159" v="2707" actId="1036"/>
          <ac:cxnSpMkLst>
            <pc:docMk/>
            <pc:sldMk cId="1476813084" sldId="272"/>
            <ac:cxnSpMk id="67" creationId="{BFF3AECE-AB57-96C0-0A04-0B871020414D}"/>
          </ac:cxnSpMkLst>
        </pc:cxnChg>
        <pc:cxnChg chg="mod">
          <ac:chgData name="Francesco Tarchi" userId="4f800d74-33e7-4169-a768-bd5c066e7a1d" providerId="ADAL" clId="{246D4E0A-77F4-40E2-ADAC-49C6F324C958}" dt="2025-05-20T17:17:39.957" v="2745" actId="1035"/>
          <ac:cxnSpMkLst>
            <pc:docMk/>
            <pc:sldMk cId="1476813084" sldId="272"/>
            <ac:cxnSpMk id="84" creationId="{E32BE645-9646-9AFE-1A6E-6424D9A28D3D}"/>
          </ac:cxnSpMkLst>
        </pc:cxnChg>
        <pc:cxnChg chg="mod">
          <ac:chgData name="Francesco Tarchi" userId="4f800d74-33e7-4169-a768-bd5c066e7a1d" providerId="ADAL" clId="{246D4E0A-77F4-40E2-ADAC-49C6F324C958}" dt="2025-05-20T17:19:16.357" v="2775" actId="1037"/>
          <ac:cxnSpMkLst>
            <pc:docMk/>
            <pc:sldMk cId="1476813084" sldId="272"/>
            <ac:cxnSpMk id="94" creationId="{A54ABCCA-E5E0-F9A7-E025-0ADED59DACCC}"/>
          </ac:cxnSpMkLst>
        </pc:cxnChg>
        <pc:cxnChg chg="mod">
          <ac:chgData name="Francesco Tarchi" userId="4f800d74-33e7-4169-a768-bd5c066e7a1d" providerId="ADAL" clId="{246D4E0A-77F4-40E2-ADAC-49C6F324C958}" dt="2025-05-20T17:18:59.803" v="2769" actId="1037"/>
          <ac:cxnSpMkLst>
            <pc:docMk/>
            <pc:sldMk cId="1476813084" sldId="272"/>
            <ac:cxnSpMk id="100" creationId="{DA5F6C11-E010-80FF-3E75-31E00B557170}"/>
          </ac:cxnSpMkLst>
        </pc:cxnChg>
        <pc:cxnChg chg="mod">
          <ac:chgData name="Francesco Tarchi" userId="4f800d74-33e7-4169-a768-bd5c066e7a1d" providerId="ADAL" clId="{246D4E0A-77F4-40E2-ADAC-49C6F324C958}" dt="2025-05-20T17:15:44.658" v="2709" actId="1036"/>
          <ac:cxnSpMkLst>
            <pc:docMk/>
            <pc:sldMk cId="1476813084" sldId="272"/>
            <ac:cxnSpMk id="102" creationId="{008535AE-EFD2-8D69-5D97-5A7B0131BE30}"/>
          </ac:cxnSpMkLst>
        </pc:cxnChg>
      </pc:sldChg>
      <pc:sldChg chg="addSp delSp modSp mod">
        <pc:chgData name="Francesco Tarchi" userId="4f800d74-33e7-4169-a768-bd5c066e7a1d" providerId="ADAL" clId="{246D4E0A-77F4-40E2-ADAC-49C6F324C958}" dt="2025-05-21T11:48:03.152" v="3914" actId="34135"/>
        <pc:sldMkLst>
          <pc:docMk/>
          <pc:sldMk cId="1386121525" sldId="273"/>
        </pc:sldMkLst>
        <pc:spChg chg="del mod">
          <ac:chgData name="Francesco Tarchi" userId="4f800d74-33e7-4169-a768-bd5c066e7a1d" providerId="ADAL" clId="{246D4E0A-77F4-40E2-ADAC-49C6F324C958}" dt="2025-05-20T16:32:05.344" v="2169" actId="478"/>
          <ac:spMkLst>
            <pc:docMk/>
            <pc:sldMk cId="1386121525" sldId="273"/>
            <ac:spMk id="3" creationId="{9F317771-347D-C568-AB7B-1DD36F1BD9CE}"/>
          </ac:spMkLst>
        </pc:spChg>
        <pc:spChg chg="add del">
          <ac:chgData name="Francesco Tarchi" userId="4f800d74-33e7-4169-a768-bd5c066e7a1d" providerId="ADAL" clId="{246D4E0A-77F4-40E2-ADAC-49C6F324C958}" dt="2025-05-20T16:38:19.106" v="2209" actId="478"/>
          <ac:spMkLst>
            <pc:docMk/>
            <pc:sldMk cId="1386121525" sldId="273"/>
            <ac:spMk id="4" creationId="{4962F67A-D5B0-A5E4-D18E-4ADFCBEC4AEB}"/>
          </ac:spMkLst>
        </pc:spChg>
        <pc:spChg chg="add mod">
          <ac:chgData name="Francesco Tarchi" userId="4f800d74-33e7-4169-a768-bd5c066e7a1d" providerId="ADAL" clId="{246D4E0A-77F4-40E2-ADAC-49C6F324C958}" dt="2025-05-20T16:36:57.009" v="2191"/>
          <ac:spMkLst>
            <pc:docMk/>
            <pc:sldMk cId="1386121525" sldId="273"/>
            <ac:spMk id="8" creationId="{48751321-DDE8-A742-E745-B0F220708652}"/>
          </ac:spMkLst>
        </pc:spChg>
        <pc:spChg chg="add mod">
          <ac:chgData name="Francesco Tarchi" userId="4f800d74-33e7-4169-a768-bd5c066e7a1d" providerId="ADAL" clId="{246D4E0A-77F4-40E2-ADAC-49C6F324C958}" dt="2025-05-20T16:36:57.009" v="2191"/>
          <ac:spMkLst>
            <pc:docMk/>
            <pc:sldMk cId="1386121525" sldId="273"/>
            <ac:spMk id="12" creationId="{62A4FC2F-BBD3-1104-4053-A75D7651F94C}"/>
          </ac:spMkLst>
        </pc:spChg>
        <pc:spChg chg="add mod">
          <ac:chgData name="Francesco Tarchi" userId="4f800d74-33e7-4169-a768-bd5c066e7a1d" providerId="ADAL" clId="{246D4E0A-77F4-40E2-ADAC-49C6F324C958}" dt="2025-05-20T16:36:57.009" v="2191"/>
          <ac:spMkLst>
            <pc:docMk/>
            <pc:sldMk cId="1386121525" sldId="273"/>
            <ac:spMk id="13" creationId="{75598E5B-6EDB-637F-D1EE-B99CC4AE0277}"/>
          </ac:spMkLst>
        </pc:spChg>
        <pc:spChg chg="add mod">
          <ac:chgData name="Francesco Tarchi" userId="4f800d74-33e7-4169-a768-bd5c066e7a1d" providerId="ADAL" clId="{246D4E0A-77F4-40E2-ADAC-49C6F324C958}" dt="2025-05-20T16:36:57.009" v="2191"/>
          <ac:spMkLst>
            <pc:docMk/>
            <pc:sldMk cId="1386121525" sldId="273"/>
            <ac:spMk id="14" creationId="{C4FAFFA4-DF85-F0BF-ED37-CC154E0EA3A5}"/>
          </ac:spMkLst>
        </pc:spChg>
        <pc:spChg chg="add mod">
          <ac:chgData name="Francesco Tarchi" userId="4f800d74-33e7-4169-a768-bd5c066e7a1d" providerId="ADAL" clId="{246D4E0A-77F4-40E2-ADAC-49C6F324C958}" dt="2025-05-20T16:36:57.009" v="2191"/>
          <ac:spMkLst>
            <pc:docMk/>
            <pc:sldMk cId="1386121525" sldId="273"/>
            <ac:spMk id="15" creationId="{A0B46218-083F-2C4E-42F7-7A22FCA4E9FB}"/>
          </ac:spMkLst>
        </pc:spChg>
        <pc:spChg chg="add mod">
          <ac:chgData name="Francesco Tarchi" userId="4f800d74-33e7-4169-a768-bd5c066e7a1d" providerId="ADAL" clId="{246D4E0A-77F4-40E2-ADAC-49C6F324C958}" dt="2025-05-20T16:36:57.009" v="2191"/>
          <ac:spMkLst>
            <pc:docMk/>
            <pc:sldMk cId="1386121525" sldId="273"/>
            <ac:spMk id="17" creationId="{70212060-6EB2-999B-E14C-4AD0E52D8E0E}"/>
          </ac:spMkLst>
        </pc:spChg>
        <pc:spChg chg="add mod">
          <ac:chgData name="Francesco Tarchi" userId="4f800d74-33e7-4169-a768-bd5c066e7a1d" providerId="ADAL" clId="{246D4E0A-77F4-40E2-ADAC-49C6F324C958}" dt="2025-05-20T16:36:57.009" v="2191"/>
          <ac:spMkLst>
            <pc:docMk/>
            <pc:sldMk cId="1386121525" sldId="273"/>
            <ac:spMk id="21" creationId="{95D7468F-ECC8-ABA1-47FA-7FF880F46EA9}"/>
          </ac:spMkLst>
        </pc:spChg>
        <pc:spChg chg="add mod">
          <ac:chgData name="Francesco Tarchi" userId="4f800d74-33e7-4169-a768-bd5c066e7a1d" providerId="ADAL" clId="{246D4E0A-77F4-40E2-ADAC-49C6F324C958}" dt="2025-05-20T16:36:57.009" v="2191"/>
          <ac:spMkLst>
            <pc:docMk/>
            <pc:sldMk cId="1386121525" sldId="273"/>
            <ac:spMk id="22" creationId="{81B0E892-5281-F28D-0B0A-D3A6F3655FBC}"/>
          </ac:spMkLst>
        </pc:spChg>
        <pc:spChg chg="add mod">
          <ac:chgData name="Francesco Tarchi" userId="4f800d74-33e7-4169-a768-bd5c066e7a1d" providerId="ADAL" clId="{246D4E0A-77F4-40E2-ADAC-49C6F324C958}" dt="2025-05-20T16:36:57.009" v="2191"/>
          <ac:spMkLst>
            <pc:docMk/>
            <pc:sldMk cId="1386121525" sldId="273"/>
            <ac:spMk id="23" creationId="{1B1AF2EA-2F8C-60B2-2054-81E58459FC4F}"/>
          </ac:spMkLst>
        </pc:spChg>
        <pc:spChg chg="add del mod">
          <ac:chgData name="Francesco Tarchi" userId="4f800d74-33e7-4169-a768-bd5c066e7a1d" providerId="ADAL" clId="{246D4E0A-77F4-40E2-ADAC-49C6F324C958}" dt="2025-05-20T16:41:51.946" v="2292" actId="478"/>
          <ac:spMkLst>
            <pc:docMk/>
            <pc:sldMk cId="1386121525" sldId="273"/>
            <ac:spMk id="26" creationId="{BD6A292C-3BEA-00FA-A4B0-D1453832AB3C}"/>
          </ac:spMkLst>
        </pc:spChg>
        <pc:spChg chg="add del mod">
          <ac:chgData name="Francesco Tarchi" userId="4f800d74-33e7-4169-a768-bd5c066e7a1d" providerId="ADAL" clId="{246D4E0A-77F4-40E2-ADAC-49C6F324C958}" dt="2025-05-20T16:38:19.106" v="2209" actId="478"/>
          <ac:spMkLst>
            <pc:docMk/>
            <pc:sldMk cId="1386121525" sldId="273"/>
            <ac:spMk id="29" creationId="{494559A9-100D-414E-6754-5F2045EC9225}"/>
          </ac:spMkLst>
        </pc:spChg>
        <pc:spChg chg="add del mod">
          <ac:chgData name="Francesco Tarchi" userId="4f800d74-33e7-4169-a768-bd5c066e7a1d" providerId="ADAL" clId="{246D4E0A-77F4-40E2-ADAC-49C6F324C958}" dt="2025-05-20T16:38:19.106" v="2209" actId="478"/>
          <ac:spMkLst>
            <pc:docMk/>
            <pc:sldMk cId="1386121525" sldId="273"/>
            <ac:spMk id="30" creationId="{EB7A159F-9186-9068-5B73-C3BD38B2718E}"/>
          </ac:spMkLst>
        </pc:spChg>
        <pc:spChg chg="add del mod">
          <ac:chgData name="Francesco Tarchi" userId="4f800d74-33e7-4169-a768-bd5c066e7a1d" providerId="ADAL" clId="{246D4E0A-77F4-40E2-ADAC-49C6F324C958}" dt="2025-05-20T16:38:19.106" v="2209" actId="478"/>
          <ac:spMkLst>
            <pc:docMk/>
            <pc:sldMk cId="1386121525" sldId="273"/>
            <ac:spMk id="31" creationId="{9630394C-B0ED-83F1-2F57-8BE96E654698}"/>
          </ac:spMkLst>
        </pc:spChg>
        <pc:spChg chg="add del mod">
          <ac:chgData name="Francesco Tarchi" userId="4f800d74-33e7-4169-a768-bd5c066e7a1d" providerId="ADAL" clId="{246D4E0A-77F4-40E2-ADAC-49C6F324C958}" dt="2025-05-20T16:38:19.106" v="2209" actId="478"/>
          <ac:spMkLst>
            <pc:docMk/>
            <pc:sldMk cId="1386121525" sldId="273"/>
            <ac:spMk id="32" creationId="{D8EFD8D1-8351-5EB5-14DB-05A398495C83}"/>
          </ac:spMkLst>
        </pc:spChg>
        <pc:spChg chg="add del mod">
          <ac:chgData name="Francesco Tarchi" userId="4f800d74-33e7-4169-a768-bd5c066e7a1d" providerId="ADAL" clId="{246D4E0A-77F4-40E2-ADAC-49C6F324C958}" dt="2025-05-20T16:38:19.106" v="2209" actId="478"/>
          <ac:spMkLst>
            <pc:docMk/>
            <pc:sldMk cId="1386121525" sldId="273"/>
            <ac:spMk id="34" creationId="{329C254A-2169-85BD-0B08-89D55E97F8A8}"/>
          </ac:spMkLst>
        </pc:spChg>
        <pc:spChg chg="add del mod">
          <ac:chgData name="Francesco Tarchi" userId="4f800d74-33e7-4169-a768-bd5c066e7a1d" providerId="ADAL" clId="{246D4E0A-77F4-40E2-ADAC-49C6F324C958}" dt="2025-05-20T16:38:19.106" v="2209" actId="478"/>
          <ac:spMkLst>
            <pc:docMk/>
            <pc:sldMk cId="1386121525" sldId="273"/>
            <ac:spMk id="38" creationId="{F9D19AE9-E21F-E8B7-13C6-86FFE89F220B}"/>
          </ac:spMkLst>
        </pc:spChg>
        <pc:spChg chg="add del mod">
          <ac:chgData name="Francesco Tarchi" userId="4f800d74-33e7-4169-a768-bd5c066e7a1d" providerId="ADAL" clId="{246D4E0A-77F4-40E2-ADAC-49C6F324C958}" dt="2025-05-20T16:38:19.106" v="2209" actId="478"/>
          <ac:spMkLst>
            <pc:docMk/>
            <pc:sldMk cId="1386121525" sldId="273"/>
            <ac:spMk id="39" creationId="{FEA16F9F-F83C-BD08-9C38-13B55AC38664}"/>
          </ac:spMkLst>
        </pc:spChg>
        <pc:spChg chg="add del mod">
          <ac:chgData name="Francesco Tarchi" userId="4f800d74-33e7-4169-a768-bd5c066e7a1d" providerId="ADAL" clId="{246D4E0A-77F4-40E2-ADAC-49C6F324C958}" dt="2025-05-20T16:38:19.106" v="2209" actId="478"/>
          <ac:spMkLst>
            <pc:docMk/>
            <pc:sldMk cId="1386121525" sldId="273"/>
            <ac:spMk id="40" creationId="{2A58DF81-DE65-2F00-3DAB-78D7D4855660}"/>
          </ac:spMkLst>
        </pc:spChg>
        <pc:spChg chg="add del mod">
          <ac:chgData name="Francesco Tarchi" userId="4f800d74-33e7-4169-a768-bd5c066e7a1d" providerId="ADAL" clId="{246D4E0A-77F4-40E2-ADAC-49C6F324C958}" dt="2025-05-20T16:39:24.123" v="2220" actId="478"/>
          <ac:spMkLst>
            <pc:docMk/>
            <pc:sldMk cId="1386121525" sldId="273"/>
            <ac:spMk id="43" creationId="{C780DD8F-6608-2636-F190-98B25CAD3F27}"/>
          </ac:spMkLst>
        </pc:spChg>
        <pc:spChg chg="add mod">
          <ac:chgData name="Francesco Tarchi" userId="4f800d74-33e7-4169-a768-bd5c066e7a1d" providerId="ADAL" clId="{246D4E0A-77F4-40E2-ADAC-49C6F324C958}" dt="2025-05-21T11:48:03.152" v="3914" actId="34135"/>
          <ac:spMkLst>
            <pc:docMk/>
            <pc:sldMk cId="1386121525" sldId="273"/>
            <ac:spMk id="44" creationId="{6DA00386-2DB5-3D3C-9A14-9C1C15E3102F}"/>
          </ac:spMkLst>
        </pc:spChg>
        <pc:spChg chg="add del mod ord">
          <ac:chgData name="Francesco Tarchi" userId="4f800d74-33e7-4169-a768-bd5c066e7a1d" providerId="ADAL" clId="{246D4E0A-77F4-40E2-ADAC-49C6F324C958}" dt="2025-05-20T17:04:10.083" v="2613" actId="478"/>
          <ac:spMkLst>
            <pc:docMk/>
            <pc:sldMk cId="1386121525" sldId="273"/>
            <ac:spMk id="46" creationId="{DBD72096-2C16-F82F-82FC-1101145B1ACB}"/>
          </ac:spMkLst>
        </pc:spChg>
        <pc:spChg chg="add mod ord">
          <ac:chgData name="Francesco Tarchi" userId="4f800d74-33e7-4169-a768-bd5c066e7a1d" providerId="ADAL" clId="{246D4E0A-77F4-40E2-ADAC-49C6F324C958}" dt="2025-05-21T11:48:03.152" v="3914" actId="34135"/>
          <ac:spMkLst>
            <pc:docMk/>
            <pc:sldMk cId="1386121525" sldId="273"/>
            <ac:spMk id="47" creationId="{A9087158-8F19-D061-A14A-FF4BCF28148C}"/>
          </ac:spMkLst>
        </pc:spChg>
        <pc:picChg chg="add mod">
          <ac:chgData name="Francesco Tarchi" userId="4f800d74-33e7-4169-a768-bd5c066e7a1d" providerId="ADAL" clId="{246D4E0A-77F4-40E2-ADAC-49C6F324C958}" dt="2025-05-20T16:30:50.577" v="2156" actId="14100"/>
          <ac:picMkLst>
            <pc:docMk/>
            <pc:sldMk cId="1386121525" sldId="273"/>
            <ac:picMk id="2" creationId="{A2D81DF1-0D1E-D3F5-2AD7-FF9AE85B92D6}"/>
          </ac:picMkLst>
        </pc:picChg>
        <pc:picChg chg="del mod">
          <ac:chgData name="Francesco Tarchi" userId="4f800d74-33e7-4169-a768-bd5c066e7a1d" providerId="ADAL" clId="{246D4E0A-77F4-40E2-ADAC-49C6F324C958}" dt="2025-05-20T16:31:56.286" v="2168" actId="27803"/>
          <ac:picMkLst>
            <pc:docMk/>
            <pc:sldMk cId="1386121525" sldId="273"/>
            <ac:picMk id="5" creationId="{9F317771-347D-C568-AB7B-1DD36F1BD9CE}"/>
          </ac:picMkLst>
        </pc:picChg>
        <pc:picChg chg="add del mod ord">
          <ac:chgData name="Francesco Tarchi" userId="4f800d74-33e7-4169-a768-bd5c066e7a1d" providerId="ADAL" clId="{246D4E0A-77F4-40E2-ADAC-49C6F324C958}" dt="2025-05-20T16:38:19.264" v="2210" actId="478"/>
          <ac:picMkLst>
            <pc:docMk/>
            <pc:sldMk cId="1386121525" sldId="273"/>
            <ac:picMk id="6" creationId="{ED3D83BC-7638-65F8-7371-56F9AB54B4DF}"/>
          </ac:picMkLst>
        </pc:picChg>
        <pc:picChg chg="add mod ord">
          <ac:chgData name="Francesco Tarchi" userId="4f800d74-33e7-4169-a768-bd5c066e7a1d" providerId="ADAL" clId="{246D4E0A-77F4-40E2-ADAC-49C6F324C958}" dt="2025-05-20T16:35:11.277" v="2186" actId="1076"/>
          <ac:picMkLst>
            <pc:docMk/>
            <pc:sldMk cId="1386121525" sldId="273"/>
            <ac:picMk id="7" creationId="{3A28DE5D-4C70-74B6-5725-02CE05EAF4A4}"/>
          </ac:picMkLst>
        </pc:picChg>
        <pc:picChg chg="mod">
          <ac:chgData name="Francesco Tarchi" userId="4f800d74-33e7-4169-a768-bd5c066e7a1d" providerId="ADAL" clId="{246D4E0A-77F4-40E2-ADAC-49C6F324C958}" dt="2025-05-21T11:48:03.152" v="3914" actId="34135"/>
          <ac:picMkLst>
            <pc:docMk/>
            <pc:sldMk cId="1386121525" sldId="273"/>
            <ac:picMk id="11" creationId="{E6F36289-3A3F-ED0E-096E-FF8FBB0659D5}"/>
          </ac:picMkLst>
        </pc:picChg>
        <pc:picChg chg="add mod">
          <ac:chgData name="Francesco Tarchi" userId="4f800d74-33e7-4169-a768-bd5c066e7a1d" providerId="ADAL" clId="{246D4E0A-77F4-40E2-ADAC-49C6F324C958}" dt="2025-05-20T16:36:57.009" v="2191"/>
          <ac:picMkLst>
            <pc:docMk/>
            <pc:sldMk cId="1386121525" sldId="273"/>
            <ac:picMk id="19" creationId="{182D18C2-B238-FA88-974A-63B98FDFBFC4}"/>
          </ac:picMkLst>
        </pc:picChg>
        <pc:picChg chg="add del mod ord">
          <ac:chgData name="Francesco Tarchi" userId="4f800d74-33e7-4169-a768-bd5c066e7a1d" providerId="ADAL" clId="{246D4E0A-77F4-40E2-ADAC-49C6F324C958}" dt="2025-05-21T11:48:03.152" v="3914" actId="34135"/>
          <ac:picMkLst>
            <pc:docMk/>
            <pc:sldMk cId="1386121525" sldId="273"/>
            <ac:picMk id="27" creationId="{F96A8FE0-8D13-027E-DAF8-E0BD65E14A9F}"/>
          </ac:picMkLst>
        </pc:picChg>
        <pc:picChg chg="add del mod">
          <ac:chgData name="Francesco Tarchi" userId="4f800d74-33e7-4169-a768-bd5c066e7a1d" providerId="ADAL" clId="{246D4E0A-77F4-40E2-ADAC-49C6F324C958}" dt="2025-05-20T16:38:19.106" v="2209" actId="478"/>
          <ac:picMkLst>
            <pc:docMk/>
            <pc:sldMk cId="1386121525" sldId="273"/>
            <ac:picMk id="37" creationId="{ED9E046A-4F6C-021B-68ED-403EAAC642E9}"/>
          </ac:picMkLst>
        </pc:picChg>
        <pc:picChg chg="mod">
          <ac:chgData name="Francesco Tarchi" userId="4f800d74-33e7-4169-a768-bd5c066e7a1d" providerId="ADAL" clId="{246D4E0A-77F4-40E2-ADAC-49C6F324C958}" dt="2025-05-21T11:48:03.152" v="3914" actId="34135"/>
          <ac:picMkLst>
            <pc:docMk/>
            <pc:sldMk cId="1386121525" sldId="273"/>
            <ac:picMk id="42" creationId="{FE60A394-6BEE-0508-0DCD-079820E3AEAF}"/>
          </ac:picMkLst>
        </pc:picChg>
        <pc:picChg chg="add del mod ord">
          <ac:chgData name="Francesco Tarchi" userId="4f800d74-33e7-4169-a768-bd5c066e7a1d" providerId="ADAL" clId="{246D4E0A-77F4-40E2-ADAC-49C6F324C958}" dt="2025-05-20T17:04:04.071" v="2610" actId="478"/>
          <ac:picMkLst>
            <pc:docMk/>
            <pc:sldMk cId="1386121525" sldId="273"/>
            <ac:picMk id="45" creationId="{0316C0ED-56E9-1DAB-5620-513BAFB6C283}"/>
          </ac:picMkLst>
        </pc:picChg>
      </pc:sldChg>
      <pc:sldChg chg="addSp delSp modSp mod">
        <pc:chgData name="Francesco Tarchi" userId="4f800d74-33e7-4169-a768-bd5c066e7a1d" providerId="ADAL" clId="{246D4E0A-77F4-40E2-ADAC-49C6F324C958}" dt="2025-05-21T11:47:07.448" v="3906" actId="34135"/>
        <pc:sldMkLst>
          <pc:docMk/>
          <pc:sldMk cId="1746437722" sldId="275"/>
        </pc:sldMkLst>
        <pc:spChg chg="mod">
          <ac:chgData name="Francesco Tarchi" userId="4f800d74-33e7-4169-a768-bd5c066e7a1d" providerId="ADAL" clId="{246D4E0A-77F4-40E2-ADAC-49C6F324C958}" dt="2025-05-21T11:47:07.448" v="3906" actId="34135"/>
          <ac:spMkLst>
            <pc:docMk/>
            <pc:sldMk cId="1746437722" sldId="275"/>
            <ac:spMk id="3" creationId="{0830D308-C676-FD82-8899-1A6C591A5BBA}"/>
          </ac:spMkLst>
        </pc:spChg>
        <pc:spChg chg="mod">
          <ac:chgData name="Francesco Tarchi" userId="4f800d74-33e7-4169-a768-bd5c066e7a1d" providerId="ADAL" clId="{246D4E0A-77F4-40E2-ADAC-49C6F324C958}" dt="2025-05-21T11:47:07.448" v="3906" actId="34135"/>
          <ac:spMkLst>
            <pc:docMk/>
            <pc:sldMk cId="1746437722" sldId="275"/>
            <ac:spMk id="11" creationId="{5BBC7FD6-65A7-BBBF-2C7B-7A0EDCE8A969}"/>
          </ac:spMkLst>
        </pc:spChg>
        <pc:spChg chg="mod">
          <ac:chgData name="Francesco Tarchi" userId="4f800d74-33e7-4169-a768-bd5c066e7a1d" providerId="ADAL" clId="{246D4E0A-77F4-40E2-ADAC-49C6F324C958}" dt="2025-05-21T11:47:07.448" v="3906" actId="34135"/>
          <ac:spMkLst>
            <pc:docMk/>
            <pc:sldMk cId="1746437722" sldId="275"/>
            <ac:spMk id="15" creationId="{3CDE3805-5410-AE28-6973-B563D9E0ABAE}"/>
          </ac:spMkLst>
        </pc:spChg>
        <pc:spChg chg="mod">
          <ac:chgData name="Francesco Tarchi" userId="4f800d74-33e7-4169-a768-bd5c066e7a1d" providerId="ADAL" clId="{246D4E0A-77F4-40E2-ADAC-49C6F324C958}" dt="2025-05-21T11:47:07.448" v="3906" actId="34135"/>
          <ac:spMkLst>
            <pc:docMk/>
            <pc:sldMk cId="1746437722" sldId="275"/>
            <ac:spMk id="23" creationId="{9E657F2C-2DB2-5BA4-CE3C-FE39D339D80A}"/>
          </ac:spMkLst>
        </pc:spChg>
        <pc:spChg chg="mod">
          <ac:chgData name="Francesco Tarchi" userId="4f800d74-33e7-4169-a768-bd5c066e7a1d" providerId="ADAL" clId="{246D4E0A-77F4-40E2-ADAC-49C6F324C958}" dt="2025-05-21T11:47:07.448" v="3906" actId="34135"/>
          <ac:spMkLst>
            <pc:docMk/>
            <pc:sldMk cId="1746437722" sldId="275"/>
            <ac:spMk id="25" creationId="{9E6803D9-B279-FF7D-0776-FFE126D69C79}"/>
          </ac:spMkLst>
        </pc:spChg>
        <pc:spChg chg="mod">
          <ac:chgData name="Francesco Tarchi" userId="4f800d74-33e7-4169-a768-bd5c066e7a1d" providerId="ADAL" clId="{246D4E0A-77F4-40E2-ADAC-49C6F324C958}" dt="2025-05-21T11:47:07.448" v="3906" actId="34135"/>
          <ac:spMkLst>
            <pc:docMk/>
            <pc:sldMk cId="1746437722" sldId="275"/>
            <ac:spMk id="26" creationId="{DDB8FF7F-F4C0-900E-F738-D4DEDADB7A65}"/>
          </ac:spMkLst>
        </pc:spChg>
        <pc:spChg chg="add mod ord">
          <ac:chgData name="Francesco Tarchi" userId="4f800d74-33e7-4169-a768-bd5c066e7a1d" providerId="ADAL" clId="{246D4E0A-77F4-40E2-ADAC-49C6F324C958}" dt="2025-05-21T11:47:07.448" v="3906" actId="34135"/>
          <ac:spMkLst>
            <pc:docMk/>
            <pc:sldMk cId="1746437722" sldId="275"/>
            <ac:spMk id="31" creationId="{98DEFAEC-B967-D39E-6C45-18C73BB703E9}"/>
          </ac:spMkLst>
        </pc:spChg>
        <pc:spChg chg="mod">
          <ac:chgData name="Francesco Tarchi" userId="4f800d74-33e7-4169-a768-bd5c066e7a1d" providerId="ADAL" clId="{246D4E0A-77F4-40E2-ADAC-49C6F324C958}" dt="2025-05-21T11:47:07.448" v="3906" actId="34135"/>
          <ac:spMkLst>
            <pc:docMk/>
            <pc:sldMk cId="1746437722" sldId="275"/>
            <ac:spMk id="40" creationId="{C49DCFA7-C446-5D41-9E53-F6433D73908E}"/>
          </ac:spMkLst>
        </pc:spChg>
        <pc:spChg chg="mod">
          <ac:chgData name="Francesco Tarchi" userId="4f800d74-33e7-4169-a768-bd5c066e7a1d" providerId="ADAL" clId="{246D4E0A-77F4-40E2-ADAC-49C6F324C958}" dt="2025-05-21T11:47:07.448" v="3906" actId="34135"/>
          <ac:spMkLst>
            <pc:docMk/>
            <pc:sldMk cId="1746437722" sldId="275"/>
            <ac:spMk id="41" creationId="{1DFE5674-2DC6-CD94-DE4D-14F6A9C5A0DE}"/>
          </ac:spMkLst>
        </pc:spChg>
        <pc:spChg chg="mod">
          <ac:chgData name="Francesco Tarchi" userId="4f800d74-33e7-4169-a768-bd5c066e7a1d" providerId="ADAL" clId="{246D4E0A-77F4-40E2-ADAC-49C6F324C958}" dt="2025-05-21T11:47:07.448" v="3906" actId="34135"/>
          <ac:spMkLst>
            <pc:docMk/>
            <pc:sldMk cId="1746437722" sldId="275"/>
            <ac:spMk id="42" creationId="{0AD5BBAD-11B8-2B81-AA1E-E7A22F4F9D5E}"/>
          </ac:spMkLst>
        </pc:spChg>
        <pc:picChg chg="del">
          <ac:chgData name="Francesco Tarchi" userId="4f800d74-33e7-4169-a768-bd5c066e7a1d" providerId="ADAL" clId="{246D4E0A-77F4-40E2-ADAC-49C6F324C958}" dt="2025-05-20T17:02:04.470" v="2572" actId="478"/>
          <ac:picMkLst>
            <pc:docMk/>
            <pc:sldMk cId="1746437722" sldId="275"/>
            <ac:picMk id="7" creationId="{6F10E71A-B0C9-2D30-6E5E-78197E1750F2}"/>
          </ac:picMkLst>
        </pc:picChg>
      </pc:sldChg>
      <pc:sldChg chg="addSp delSp modSp mod">
        <pc:chgData name="Francesco Tarchi" userId="4f800d74-33e7-4169-a768-bd5c066e7a1d" providerId="ADAL" clId="{246D4E0A-77F4-40E2-ADAC-49C6F324C958}" dt="2025-05-21T11:47:17.063" v="3907" actId="34135"/>
        <pc:sldMkLst>
          <pc:docMk/>
          <pc:sldMk cId="2295718210" sldId="279"/>
        </pc:sldMkLst>
        <pc:spChg chg="mod">
          <ac:chgData name="Francesco Tarchi" userId="4f800d74-33e7-4169-a768-bd5c066e7a1d" providerId="ADAL" clId="{246D4E0A-77F4-40E2-ADAC-49C6F324C958}" dt="2025-05-21T11:47:17.063" v="3907" actId="34135"/>
          <ac:spMkLst>
            <pc:docMk/>
            <pc:sldMk cId="2295718210" sldId="279"/>
            <ac:spMk id="3" creationId="{75BD7C91-49DB-6E52-0BBE-1DD2D6F9AEFC}"/>
          </ac:spMkLst>
        </pc:spChg>
        <pc:spChg chg="add mod ord">
          <ac:chgData name="Francesco Tarchi" userId="4f800d74-33e7-4169-a768-bd5c066e7a1d" providerId="ADAL" clId="{246D4E0A-77F4-40E2-ADAC-49C6F324C958}" dt="2025-05-20T17:02:11.751" v="2577" actId="167"/>
          <ac:spMkLst>
            <pc:docMk/>
            <pc:sldMk cId="2295718210" sldId="279"/>
            <ac:spMk id="14" creationId="{7DEE2A86-F767-22E0-07B6-B6112BF741E0}"/>
          </ac:spMkLst>
        </pc:spChg>
        <pc:spChg chg="mod">
          <ac:chgData name="Francesco Tarchi" userId="4f800d74-33e7-4169-a768-bd5c066e7a1d" providerId="ADAL" clId="{246D4E0A-77F4-40E2-ADAC-49C6F324C958}" dt="2025-05-21T11:47:17.063" v="3907" actId="34135"/>
          <ac:spMkLst>
            <pc:docMk/>
            <pc:sldMk cId="2295718210" sldId="279"/>
            <ac:spMk id="22" creationId="{A53052DA-B3D3-89CA-3B03-389122C7FAB8}"/>
          </ac:spMkLst>
        </pc:spChg>
        <pc:spChg chg="mod">
          <ac:chgData name="Francesco Tarchi" userId="4f800d74-33e7-4169-a768-bd5c066e7a1d" providerId="ADAL" clId="{246D4E0A-77F4-40E2-ADAC-49C6F324C958}" dt="2025-05-21T11:47:17.063" v="3907" actId="34135"/>
          <ac:spMkLst>
            <pc:docMk/>
            <pc:sldMk cId="2295718210" sldId="279"/>
            <ac:spMk id="35" creationId="{5F0D67A4-5901-EA57-E69B-59212685CFAD}"/>
          </ac:spMkLst>
        </pc:spChg>
        <pc:spChg chg="mod">
          <ac:chgData name="Francesco Tarchi" userId="4f800d74-33e7-4169-a768-bd5c066e7a1d" providerId="ADAL" clId="{246D4E0A-77F4-40E2-ADAC-49C6F324C958}" dt="2025-05-21T11:47:17.063" v="3907" actId="34135"/>
          <ac:spMkLst>
            <pc:docMk/>
            <pc:sldMk cId="2295718210" sldId="279"/>
            <ac:spMk id="41" creationId="{6ADBE490-046E-8023-6234-409F055D7620}"/>
          </ac:spMkLst>
        </pc:spChg>
        <pc:spChg chg="mod">
          <ac:chgData name="Francesco Tarchi" userId="4f800d74-33e7-4169-a768-bd5c066e7a1d" providerId="ADAL" clId="{246D4E0A-77F4-40E2-ADAC-49C6F324C958}" dt="2025-05-21T11:47:17.063" v="3907" actId="34135"/>
          <ac:spMkLst>
            <pc:docMk/>
            <pc:sldMk cId="2295718210" sldId="279"/>
            <ac:spMk id="43" creationId="{B04D6F98-B124-922B-A484-96DE48D23212}"/>
          </ac:spMkLst>
        </pc:spChg>
        <pc:spChg chg="mod">
          <ac:chgData name="Francesco Tarchi" userId="4f800d74-33e7-4169-a768-bd5c066e7a1d" providerId="ADAL" clId="{246D4E0A-77F4-40E2-ADAC-49C6F324C958}" dt="2025-05-21T11:47:17.063" v="3907" actId="34135"/>
          <ac:spMkLst>
            <pc:docMk/>
            <pc:sldMk cId="2295718210" sldId="279"/>
            <ac:spMk id="45" creationId="{D37834DF-85A7-EF4D-4329-63B9B5AE7303}"/>
          </ac:spMkLst>
        </pc:spChg>
        <pc:spChg chg="mod">
          <ac:chgData name="Francesco Tarchi" userId="4f800d74-33e7-4169-a768-bd5c066e7a1d" providerId="ADAL" clId="{246D4E0A-77F4-40E2-ADAC-49C6F324C958}" dt="2025-05-21T11:47:17.063" v="3907" actId="34135"/>
          <ac:spMkLst>
            <pc:docMk/>
            <pc:sldMk cId="2295718210" sldId="279"/>
            <ac:spMk id="47" creationId="{879EDF56-AEA9-6BB9-0404-A4634AAC1D93}"/>
          </ac:spMkLst>
        </pc:spChg>
        <pc:spChg chg="mod">
          <ac:chgData name="Francesco Tarchi" userId="4f800d74-33e7-4169-a768-bd5c066e7a1d" providerId="ADAL" clId="{246D4E0A-77F4-40E2-ADAC-49C6F324C958}" dt="2025-05-21T11:47:17.063" v="3907" actId="34135"/>
          <ac:spMkLst>
            <pc:docMk/>
            <pc:sldMk cId="2295718210" sldId="279"/>
            <ac:spMk id="51" creationId="{C390E16E-39BD-C171-D0EB-ED20B0BD25A6}"/>
          </ac:spMkLst>
        </pc:spChg>
        <pc:spChg chg="mod">
          <ac:chgData name="Francesco Tarchi" userId="4f800d74-33e7-4169-a768-bd5c066e7a1d" providerId="ADAL" clId="{246D4E0A-77F4-40E2-ADAC-49C6F324C958}" dt="2025-05-21T11:47:17.063" v="3907" actId="34135"/>
          <ac:spMkLst>
            <pc:docMk/>
            <pc:sldMk cId="2295718210" sldId="279"/>
            <ac:spMk id="54" creationId="{4D73F928-784E-E71F-2C20-2ED74AEC1E45}"/>
          </ac:spMkLst>
        </pc:spChg>
        <pc:spChg chg="mod">
          <ac:chgData name="Francesco Tarchi" userId="4f800d74-33e7-4169-a768-bd5c066e7a1d" providerId="ADAL" clId="{246D4E0A-77F4-40E2-ADAC-49C6F324C958}" dt="2025-05-21T11:47:17.063" v="3907" actId="34135"/>
          <ac:spMkLst>
            <pc:docMk/>
            <pc:sldMk cId="2295718210" sldId="279"/>
            <ac:spMk id="55" creationId="{D12DA975-8EB1-46F2-3D49-1623989853E3}"/>
          </ac:spMkLst>
        </pc:spChg>
        <pc:picChg chg="del">
          <ac:chgData name="Francesco Tarchi" userId="4f800d74-33e7-4169-a768-bd5c066e7a1d" providerId="ADAL" clId="{246D4E0A-77F4-40E2-ADAC-49C6F324C958}" dt="2025-05-20T17:02:10.162" v="2575" actId="478"/>
          <ac:picMkLst>
            <pc:docMk/>
            <pc:sldMk cId="2295718210" sldId="279"/>
            <ac:picMk id="7" creationId="{3EB66ED3-3026-F0CB-2E3C-E77D559F54D4}"/>
          </ac:picMkLst>
        </pc:picChg>
      </pc:sldChg>
      <pc:sldChg chg="del mod modShow">
        <pc:chgData name="Francesco Tarchi" userId="4f800d74-33e7-4169-a768-bd5c066e7a1d" providerId="ADAL" clId="{246D4E0A-77F4-40E2-ADAC-49C6F324C958}" dt="2025-05-20T16:14:29.793" v="1762" actId="47"/>
        <pc:sldMkLst>
          <pc:docMk/>
          <pc:sldMk cId="1761981913" sldId="280"/>
        </pc:sldMkLst>
      </pc:sldChg>
      <pc:sldChg chg="addSp delSp modSp mod">
        <pc:chgData name="Francesco Tarchi" userId="4f800d74-33e7-4169-a768-bd5c066e7a1d" providerId="ADAL" clId="{246D4E0A-77F4-40E2-ADAC-49C6F324C958}" dt="2025-05-21T11:46:37.454" v="3902" actId="34135"/>
        <pc:sldMkLst>
          <pc:docMk/>
          <pc:sldMk cId="191910945" sldId="281"/>
        </pc:sldMkLst>
        <pc:spChg chg="mod">
          <ac:chgData name="Francesco Tarchi" userId="4f800d74-33e7-4169-a768-bd5c066e7a1d" providerId="ADAL" clId="{246D4E0A-77F4-40E2-ADAC-49C6F324C958}" dt="2025-05-21T11:46:37.454" v="3902" actId="34135"/>
          <ac:spMkLst>
            <pc:docMk/>
            <pc:sldMk cId="191910945" sldId="281"/>
            <ac:spMk id="2" creationId="{56A84DA9-0B1C-2A46-D987-1B5C3DB44764}"/>
          </ac:spMkLst>
        </pc:spChg>
        <pc:spChg chg="mod">
          <ac:chgData name="Francesco Tarchi" userId="4f800d74-33e7-4169-a768-bd5c066e7a1d" providerId="ADAL" clId="{246D4E0A-77F4-40E2-ADAC-49C6F324C958}" dt="2025-05-21T11:46:37.454" v="3902" actId="34135"/>
          <ac:spMkLst>
            <pc:docMk/>
            <pc:sldMk cId="191910945" sldId="281"/>
            <ac:spMk id="5" creationId="{3A8FFD5C-19D2-2047-5943-909EECE97773}"/>
          </ac:spMkLst>
        </pc:spChg>
        <pc:spChg chg="mod">
          <ac:chgData name="Francesco Tarchi" userId="4f800d74-33e7-4169-a768-bd5c066e7a1d" providerId="ADAL" clId="{246D4E0A-77F4-40E2-ADAC-49C6F324C958}" dt="2025-05-21T11:46:37.454" v="3902" actId="34135"/>
          <ac:spMkLst>
            <pc:docMk/>
            <pc:sldMk cId="191910945" sldId="281"/>
            <ac:spMk id="10" creationId="{FA775A5E-AF24-F473-0DF7-73854172EA25}"/>
          </ac:spMkLst>
        </pc:spChg>
        <pc:spChg chg="add mod ord">
          <ac:chgData name="Francesco Tarchi" userId="4f800d74-33e7-4169-a768-bd5c066e7a1d" providerId="ADAL" clId="{246D4E0A-77F4-40E2-ADAC-49C6F324C958}" dt="2025-05-20T17:01:36.059" v="2562" actId="167"/>
          <ac:spMkLst>
            <pc:docMk/>
            <pc:sldMk cId="191910945" sldId="281"/>
            <ac:spMk id="12" creationId="{7993B31A-9C05-699C-813B-983A9EFBE8BB}"/>
          </ac:spMkLst>
        </pc:spChg>
        <pc:spChg chg="mod">
          <ac:chgData name="Francesco Tarchi" userId="4f800d74-33e7-4169-a768-bd5c066e7a1d" providerId="ADAL" clId="{246D4E0A-77F4-40E2-ADAC-49C6F324C958}" dt="2025-05-21T11:46:37.454" v="3902" actId="34135"/>
          <ac:spMkLst>
            <pc:docMk/>
            <pc:sldMk cId="191910945" sldId="281"/>
            <ac:spMk id="14" creationId="{381060FF-34EF-67DD-911A-3731EAF834FD}"/>
          </ac:spMkLst>
        </pc:spChg>
        <pc:spChg chg="mod">
          <ac:chgData name="Francesco Tarchi" userId="4f800d74-33e7-4169-a768-bd5c066e7a1d" providerId="ADAL" clId="{246D4E0A-77F4-40E2-ADAC-49C6F324C958}" dt="2025-05-21T11:46:37.454" v="3902" actId="34135"/>
          <ac:spMkLst>
            <pc:docMk/>
            <pc:sldMk cId="191910945" sldId="281"/>
            <ac:spMk id="24" creationId="{8A69CD9C-CA82-2423-F3A1-F34699ED5078}"/>
          </ac:spMkLst>
        </pc:spChg>
        <pc:spChg chg="mod">
          <ac:chgData name="Francesco Tarchi" userId="4f800d74-33e7-4169-a768-bd5c066e7a1d" providerId="ADAL" clId="{246D4E0A-77F4-40E2-ADAC-49C6F324C958}" dt="2025-05-21T11:46:37.454" v="3902" actId="34135"/>
          <ac:spMkLst>
            <pc:docMk/>
            <pc:sldMk cId="191910945" sldId="281"/>
            <ac:spMk id="25" creationId="{F56DA96B-E44A-CDB3-CB31-6147922509CC}"/>
          </ac:spMkLst>
        </pc:spChg>
        <pc:spChg chg="mod">
          <ac:chgData name="Francesco Tarchi" userId="4f800d74-33e7-4169-a768-bd5c066e7a1d" providerId="ADAL" clId="{246D4E0A-77F4-40E2-ADAC-49C6F324C958}" dt="2025-05-21T11:46:37.454" v="3902" actId="34135"/>
          <ac:spMkLst>
            <pc:docMk/>
            <pc:sldMk cId="191910945" sldId="281"/>
            <ac:spMk id="27" creationId="{46A95859-B1BD-0B5A-A595-37B7C5E28FFE}"/>
          </ac:spMkLst>
        </pc:spChg>
        <pc:spChg chg="mod">
          <ac:chgData name="Francesco Tarchi" userId="4f800d74-33e7-4169-a768-bd5c066e7a1d" providerId="ADAL" clId="{246D4E0A-77F4-40E2-ADAC-49C6F324C958}" dt="2025-05-21T11:46:37.454" v="3902" actId="34135"/>
          <ac:spMkLst>
            <pc:docMk/>
            <pc:sldMk cId="191910945" sldId="281"/>
            <ac:spMk id="28" creationId="{92C48AF4-2380-F976-C6F2-31C15384982A}"/>
          </ac:spMkLst>
        </pc:spChg>
        <pc:spChg chg="mod">
          <ac:chgData name="Francesco Tarchi" userId="4f800d74-33e7-4169-a768-bd5c066e7a1d" providerId="ADAL" clId="{246D4E0A-77F4-40E2-ADAC-49C6F324C958}" dt="2025-05-21T11:46:37.454" v="3902" actId="34135"/>
          <ac:spMkLst>
            <pc:docMk/>
            <pc:sldMk cId="191910945" sldId="281"/>
            <ac:spMk id="38" creationId="{91063AA3-4534-F61B-CB2C-0F6D91C1F814}"/>
          </ac:spMkLst>
        </pc:spChg>
        <pc:spChg chg="mod">
          <ac:chgData name="Francesco Tarchi" userId="4f800d74-33e7-4169-a768-bd5c066e7a1d" providerId="ADAL" clId="{246D4E0A-77F4-40E2-ADAC-49C6F324C958}" dt="2025-05-21T11:46:37.454" v="3902" actId="34135"/>
          <ac:spMkLst>
            <pc:docMk/>
            <pc:sldMk cId="191910945" sldId="281"/>
            <ac:spMk id="55" creationId="{B5D3E646-9024-31BB-F6FA-4133A4741F6B}"/>
          </ac:spMkLst>
        </pc:spChg>
        <pc:picChg chg="del">
          <ac:chgData name="Francesco Tarchi" userId="4f800d74-33e7-4169-a768-bd5c066e7a1d" providerId="ADAL" clId="{246D4E0A-77F4-40E2-ADAC-49C6F324C958}" dt="2025-05-20T17:01:33.745" v="2560" actId="478"/>
          <ac:picMkLst>
            <pc:docMk/>
            <pc:sldMk cId="191910945" sldId="281"/>
            <ac:picMk id="7" creationId="{A794CE4B-2951-DADD-682F-E3191CC5FA24}"/>
          </ac:picMkLst>
        </pc:picChg>
      </pc:sldChg>
      <pc:sldChg chg="addSp delSp modSp mod">
        <pc:chgData name="Francesco Tarchi" userId="4f800d74-33e7-4169-a768-bd5c066e7a1d" providerId="ADAL" clId="{246D4E0A-77F4-40E2-ADAC-49C6F324C958}" dt="2025-05-21T11:47:22.428" v="3908" actId="34135"/>
        <pc:sldMkLst>
          <pc:docMk/>
          <pc:sldMk cId="3871381214" sldId="282"/>
        </pc:sldMkLst>
        <pc:spChg chg="add mod ord">
          <ac:chgData name="Francesco Tarchi" userId="4f800d74-33e7-4169-a768-bd5c066e7a1d" providerId="ADAL" clId="{246D4E0A-77F4-40E2-ADAC-49C6F324C958}" dt="2025-05-21T11:47:22.428" v="3908" actId="34135"/>
          <ac:spMkLst>
            <pc:docMk/>
            <pc:sldMk cId="3871381214" sldId="282"/>
            <ac:spMk id="3" creationId="{9CE8A660-55DC-630B-49C8-E03B67B62F85}"/>
          </ac:spMkLst>
        </pc:spChg>
        <pc:spChg chg="mod">
          <ac:chgData name="Francesco Tarchi" userId="4f800d74-33e7-4169-a768-bd5c066e7a1d" providerId="ADAL" clId="{246D4E0A-77F4-40E2-ADAC-49C6F324C958}" dt="2025-05-21T11:47:22.428" v="3908" actId="34135"/>
          <ac:spMkLst>
            <pc:docMk/>
            <pc:sldMk cId="3871381214" sldId="282"/>
            <ac:spMk id="5" creationId="{6E3F30B6-B660-D094-9387-D6D4CEA5CA08}"/>
          </ac:spMkLst>
        </pc:spChg>
        <pc:spChg chg="mod">
          <ac:chgData name="Francesco Tarchi" userId="4f800d74-33e7-4169-a768-bd5c066e7a1d" providerId="ADAL" clId="{246D4E0A-77F4-40E2-ADAC-49C6F324C958}" dt="2025-05-21T11:47:22.428" v="3908" actId="34135"/>
          <ac:spMkLst>
            <pc:docMk/>
            <pc:sldMk cId="3871381214" sldId="282"/>
            <ac:spMk id="6" creationId="{5C9D38EF-AEEC-3F21-5B59-6ACE6102EAC5}"/>
          </ac:spMkLst>
        </pc:spChg>
        <pc:spChg chg="mod">
          <ac:chgData name="Francesco Tarchi" userId="4f800d74-33e7-4169-a768-bd5c066e7a1d" providerId="ADAL" clId="{246D4E0A-77F4-40E2-ADAC-49C6F324C958}" dt="2025-05-21T11:47:22.428" v="3908" actId="34135"/>
          <ac:spMkLst>
            <pc:docMk/>
            <pc:sldMk cId="3871381214" sldId="282"/>
            <ac:spMk id="19" creationId="{49F7F7DB-A60E-3AAC-5A0B-E0CE17BD28CC}"/>
          </ac:spMkLst>
        </pc:spChg>
        <pc:spChg chg="mod">
          <ac:chgData name="Francesco Tarchi" userId="4f800d74-33e7-4169-a768-bd5c066e7a1d" providerId="ADAL" clId="{246D4E0A-77F4-40E2-ADAC-49C6F324C958}" dt="2025-05-21T11:47:22.428" v="3908" actId="34135"/>
          <ac:spMkLst>
            <pc:docMk/>
            <pc:sldMk cId="3871381214" sldId="282"/>
            <ac:spMk id="20" creationId="{16F9B803-05A5-40BE-6B4C-DE197DCD7C5A}"/>
          </ac:spMkLst>
        </pc:spChg>
        <pc:spChg chg="mod">
          <ac:chgData name="Francesco Tarchi" userId="4f800d74-33e7-4169-a768-bd5c066e7a1d" providerId="ADAL" clId="{246D4E0A-77F4-40E2-ADAC-49C6F324C958}" dt="2025-05-21T11:47:22.428" v="3908" actId="34135"/>
          <ac:spMkLst>
            <pc:docMk/>
            <pc:sldMk cId="3871381214" sldId="282"/>
            <ac:spMk id="21" creationId="{658FDCD3-F59B-7A4E-D968-4A9BC6A629E7}"/>
          </ac:spMkLst>
        </pc:spChg>
        <pc:picChg chg="del">
          <ac:chgData name="Francesco Tarchi" userId="4f800d74-33e7-4169-a768-bd5c066e7a1d" providerId="ADAL" clId="{246D4E0A-77F4-40E2-ADAC-49C6F324C958}" dt="2025-05-20T17:02:15.071" v="2578" actId="478"/>
          <ac:picMkLst>
            <pc:docMk/>
            <pc:sldMk cId="3871381214" sldId="282"/>
            <ac:picMk id="7" creationId="{FB682A98-3BE8-0CB4-7283-3B456E775642}"/>
          </ac:picMkLst>
        </pc:picChg>
        <pc:picChg chg="mod">
          <ac:chgData name="Francesco Tarchi" userId="4f800d74-33e7-4169-a768-bd5c066e7a1d" providerId="ADAL" clId="{246D4E0A-77F4-40E2-ADAC-49C6F324C958}" dt="2025-05-21T11:47:22.428" v="3908" actId="34135"/>
          <ac:picMkLst>
            <pc:docMk/>
            <pc:sldMk cId="3871381214" sldId="282"/>
            <ac:picMk id="12" creationId="{C4C032B0-268D-E78C-9893-402E148990BA}"/>
          </ac:picMkLst>
        </pc:picChg>
        <pc:picChg chg="mod">
          <ac:chgData name="Francesco Tarchi" userId="4f800d74-33e7-4169-a768-bd5c066e7a1d" providerId="ADAL" clId="{246D4E0A-77F4-40E2-ADAC-49C6F324C958}" dt="2025-05-21T11:47:22.428" v="3908" actId="34135"/>
          <ac:picMkLst>
            <pc:docMk/>
            <pc:sldMk cId="3871381214" sldId="282"/>
            <ac:picMk id="13" creationId="{DAC2A821-9C36-92CF-F2DC-29BE2D1CD2BF}"/>
          </ac:picMkLst>
        </pc:picChg>
        <pc:picChg chg="mod">
          <ac:chgData name="Francesco Tarchi" userId="4f800d74-33e7-4169-a768-bd5c066e7a1d" providerId="ADAL" clId="{246D4E0A-77F4-40E2-ADAC-49C6F324C958}" dt="2025-05-21T11:47:22.428" v="3908" actId="34135"/>
          <ac:picMkLst>
            <pc:docMk/>
            <pc:sldMk cId="3871381214" sldId="282"/>
            <ac:picMk id="17" creationId="{603AC3B4-1891-448B-9229-D77C80923D9D}"/>
          </ac:picMkLst>
        </pc:picChg>
        <pc:picChg chg="mod">
          <ac:chgData name="Francesco Tarchi" userId="4f800d74-33e7-4169-a768-bd5c066e7a1d" providerId="ADAL" clId="{246D4E0A-77F4-40E2-ADAC-49C6F324C958}" dt="2025-05-21T11:47:22.428" v="3908" actId="34135"/>
          <ac:picMkLst>
            <pc:docMk/>
            <pc:sldMk cId="3871381214" sldId="282"/>
            <ac:picMk id="28" creationId="{24C52B8C-426D-556F-1455-EAE754192679}"/>
          </ac:picMkLst>
        </pc:picChg>
      </pc:sldChg>
      <pc:sldChg chg="addSp delSp modSp mod">
        <pc:chgData name="Francesco Tarchi" userId="4f800d74-33e7-4169-a768-bd5c066e7a1d" providerId="ADAL" clId="{246D4E0A-77F4-40E2-ADAC-49C6F324C958}" dt="2025-05-21T11:46:29.323" v="3901" actId="34135"/>
        <pc:sldMkLst>
          <pc:docMk/>
          <pc:sldMk cId="1801264937" sldId="283"/>
        </pc:sldMkLst>
        <pc:spChg chg="add mod ord">
          <ac:chgData name="Francesco Tarchi" userId="4f800d74-33e7-4169-a768-bd5c066e7a1d" providerId="ADAL" clId="{246D4E0A-77F4-40E2-ADAC-49C6F324C958}" dt="2025-05-21T11:46:29.323" v="3901" actId="34135"/>
          <ac:spMkLst>
            <pc:docMk/>
            <pc:sldMk cId="1801264937" sldId="283"/>
            <ac:spMk id="12" creationId="{67AE2CF9-2511-F956-A2ED-4671A7F89126}"/>
          </ac:spMkLst>
        </pc:spChg>
        <pc:spChg chg="mod">
          <ac:chgData name="Francesco Tarchi" userId="4f800d74-33e7-4169-a768-bd5c066e7a1d" providerId="ADAL" clId="{246D4E0A-77F4-40E2-ADAC-49C6F324C958}" dt="2025-05-21T11:46:29.323" v="3901" actId="34135"/>
          <ac:spMkLst>
            <pc:docMk/>
            <pc:sldMk cId="1801264937" sldId="283"/>
            <ac:spMk id="22" creationId="{203F23FE-5539-11B4-627F-ECF4D431AFFE}"/>
          </ac:spMkLst>
        </pc:spChg>
        <pc:spChg chg="mod">
          <ac:chgData name="Francesco Tarchi" userId="4f800d74-33e7-4169-a768-bd5c066e7a1d" providerId="ADAL" clId="{246D4E0A-77F4-40E2-ADAC-49C6F324C958}" dt="2025-05-21T11:46:29.323" v="3901" actId="34135"/>
          <ac:spMkLst>
            <pc:docMk/>
            <pc:sldMk cId="1801264937" sldId="283"/>
            <ac:spMk id="67" creationId="{67715815-3B2E-522B-630C-C52C2597F652}"/>
          </ac:spMkLst>
        </pc:spChg>
        <pc:spChg chg="mod">
          <ac:chgData name="Francesco Tarchi" userId="4f800d74-33e7-4169-a768-bd5c066e7a1d" providerId="ADAL" clId="{246D4E0A-77F4-40E2-ADAC-49C6F324C958}" dt="2025-05-21T11:46:29.323" v="3901" actId="34135"/>
          <ac:spMkLst>
            <pc:docMk/>
            <pc:sldMk cId="1801264937" sldId="283"/>
            <ac:spMk id="68" creationId="{31EC762B-B7D6-EA93-047D-B247C4766121}"/>
          </ac:spMkLst>
        </pc:spChg>
        <pc:spChg chg="mod">
          <ac:chgData name="Francesco Tarchi" userId="4f800d74-33e7-4169-a768-bd5c066e7a1d" providerId="ADAL" clId="{246D4E0A-77F4-40E2-ADAC-49C6F324C958}" dt="2025-05-21T11:46:29.323" v="3901" actId="34135"/>
          <ac:spMkLst>
            <pc:docMk/>
            <pc:sldMk cId="1801264937" sldId="283"/>
            <ac:spMk id="69" creationId="{649AF05A-D85D-6F0D-76A8-A7C5D9E932B1}"/>
          </ac:spMkLst>
        </pc:spChg>
        <pc:spChg chg="mod">
          <ac:chgData name="Francesco Tarchi" userId="4f800d74-33e7-4169-a768-bd5c066e7a1d" providerId="ADAL" clId="{246D4E0A-77F4-40E2-ADAC-49C6F324C958}" dt="2025-05-21T11:46:29.323" v="3901" actId="34135"/>
          <ac:spMkLst>
            <pc:docMk/>
            <pc:sldMk cId="1801264937" sldId="283"/>
            <ac:spMk id="70" creationId="{6C4454F5-F9BE-C266-A0FA-FB6B61BD1942}"/>
          </ac:spMkLst>
        </pc:spChg>
        <pc:spChg chg="mod">
          <ac:chgData name="Francesco Tarchi" userId="4f800d74-33e7-4169-a768-bd5c066e7a1d" providerId="ADAL" clId="{246D4E0A-77F4-40E2-ADAC-49C6F324C958}" dt="2025-05-21T11:46:29.323" v="3901" actId="34135"/>
          <ac:spMkLst>
            <pc:docMk/>
            <pc:sldMk cId="1801264937" sldId="283"/>
            <ac:spMk id="76" creationId="{12ED2569-3905-ECFD-E637-C8C6DAB0202C}"/>
          </ac:spMkLst>
        </pc:spChg>
        <pc:picChg chg="del">
          <ac:chgData name="Francesco Tarchi" userId="4f800d74-33e7-4169-a768-bd5c066e7a1d" providerId="ADAL" clId="{246D4E0A-77F4-40E2-ADAC-49C6F324C958}" dt="2025-05-20T17:01:25.729" v="2557" actId="478"/>
          <ac:picMkLst>
            <pc:docMk/>
            <pc:sldMk cId="1801264937" sldId="283"/>
            <ac:picMk id="7" creationId="{DBBB5F52-F91E-8BD5-C7B6-FD032422A9F7}"/>
          </ac:picMkLst>
        </pc:picChg>
        <pc:picChg chg="mod">
          <ac:chgData name="Francesco Tarchi" userId="4f800d74-33e7-4169-a768-bd5c066e7a1d" providerId="ADAL" clId="{246D4E0A-77F4-40E2-ADAC-49C6F324C958}" dt="2025-05-21T11:46:29.323" v="3901" actId="34135"/>
          <ac:picMkLst>
            <pc:docMk/>
            <pc:sldMk cId="1801264937" sldId="283"/>
            <ac:picMk id="8" creationId="{92EFEAAE-DFF2-ACB4-5F53-8C9014F0AFCF}"/>
          </ac:picMkLst>
        </pc:picChg>
        <pc:picChg chg="mod">
          <ac:chgData name="Francesco Tarchi" userId="4f800d74-33e7-4169-a768-bd5c066e7a1d" providerId="ADAL" clId="{246D4E0A-77F4-40E2-ADAC-49C6F324C958}" dt="2025-05-21T11:46:29.323" v="3901" actId="34135"/>
          <ac:picMkLst>
            <pc:docMk/>
            <pc:sldMk cId="1801264937" sldId="283"/>
            <ac:picMk id="10" creationId="{5BA350CC-2252-1F18-A786-6F2EFCBCF37E}"/>
          </ac:picMkLst>
        </pc:picChg>
        <pc:picChg chg="mod">
          <ac:chgData name="Francesco Tarchi" userId="4f800d74-33e7-4169-a768-bd5c066e7a1d" providerId="ADAL" clId="{246D4E0A-77F4-40E2-ADAC-49C6F324C958}" dt="2025-05-21T11:46:29.323" v="3901" actId="34135"/>
          <ac:picMkLst>
            <pc:docMk/>
            <pc:sldMk cId="1801264937" sldId="283"/>
            <ac:picMk id="53" creationId="{E5593743-AF52-BCF3-7F5E-B681FF8E2513}"/>
          </ac:picMkLst>
        </pc:picChg>
      </pc:sldChg>
      <pc:sldChg chg="addSp delSp modSp mod">
        <pc:chgData name="Francesco Tarchi" userId="4f800d74-33e7-4169-a768-bd5c066e7a1d" providerId="ADAL" clId="{246D4E0A-77F4-40E2-ADAC-49C6F324C958}" dt="2025-05-21T11:46:50.523" v="3904" actId="34135"/>
        <pc:sldMkLst>
          <pc:docMk/>
          <pc:sldMk cId="4036841797" sldId="284"/>
        </pc:sldMkLst>
        <pc:spChg chg="mod">
          <ac:chgData name="Francesco Tarchi" userId="4f800d74-33e7-4169-a768-bd5c066e7a1d" providerId="ADAL" clId="{246D4E0A-77F4-40E2-ADAC-49C6F324C958}" dt="2025-05-21T11:46:50.523" v="3904" actId="34135"/>
          <ac:spMkLst>
            <pc:docMk/>
            <pc:sldMk cId="4036841797" sldId="284"/>
            <ac:spMk id="2" creationId="{C010E71F-75CC-63F2-1E39-9A1794D83469}"/>
          </ac:spMkLst>
        </pc:spChg>
        <pc:spChg chg="add mod ord">
          <ac:chgData name="Francesco Tarchi" userId="4f800d74-33e7-4169-a768-bd5c066e7a1d" providerId="ADAL" clId="{246D4E0A-77F4-40E2-ADAC-49C6F324C958}" dt="2025-05-21T11:46:50.523" v="3904" actId="34135"/>
          <ac:spMkLst>
            <pc:docMk/>
            <pc:sldMk cId="4036841797" sldId="284"/>
            <ac:spMk id="3" creationId="{99B0448D-252E-9388-4DE2-E1A403964391}"/>
          </ac:spMkLst>
        </pc:spChg>
        <pc:spChg chg="mod">
          <ac:chgData name="Francesco Tarchi" userId="4f800d74-33e7-4169-a768-bd5c066e7a1d" providerId="ADAL" clId="{246D4E0A-77F4-40E2-ADAC-49C6F324C958}" dt="2025-05-21T11:46:50.523" v="3904" actId="34135"/>
          <ac:spMkLst>
            <pc:docMk/>
            <pc:sldMk cId="4036841797" sldId="284"/>
            <ac:spMk id="7" creationId="{45909849-79DF-BF63-7FA8-D96CEAA4FA2F}"/>
          </ac:spMkLst>
        </pc:spChg>
        <pc:spChg chg="mod">
          <ac:chgData name="Francesco Tarchi" userId="4f800d74-33e7-4169-a768-bd5c066e7a1d" providerId="ADAL" clId="{246D4E0A-77F4-40E2-ADAC-49C6F324C958}" dt="2025-05-21T11:46:50.523" v="3904" actId="34135"/>
          <ac:spMkLst>
            <pc:docMk/>
            <pc:sldMk cId="4036841797" sldId="284"/>
            <ac:spMk id="8" creationId="{BF373DB2-0EBA-E8F2-2F3A-0F65C3CD4AED}"/>
          </ac:spMkLst>
        </pc:spChg>
        <pc:spChg chg="mod">
          <ac:chgData name="Francesco Tarchi" userId="4f800d74-33e7-4169-a768-bd5c066e7a1d" providerId="ADAL" clId="{246D4E0A-77F4-40E2-ADAC-49C6F324C958}" dt="2025-05-21T11:46:50.523" v="3904" actId="34135"/>
          <ac:spMkLst>
            <pc:docMk/>
            <pc:sldMk cId="4036841797" sldId="284"/>
            <ac:spMk id="11" creationId="{420FD147-4786-48F3-1E84-3AA2C9821EC5}"/>
          </ac:spMkLst>
        </pc:spChg>
        <pc:spChg chg="mod">
          <ac:chgData name="Francesco Tarchi" userId="4f800d74-33e7-4169-a768-bd5c066e7a1d" providerId="ADAL" clId="{246D4E0A-77F4-40E2-ADAC-49C6F324C958}" dt="2025-05-21T11:46:50.523" v="3904" actId="34135"/>
          <ac:spMkLst>
            <pc:docMk/>
            <pc:sldMk cId="4036841797" sldId="284"/>
            <ac:spMk id="12" creationId="{A42253A1-32A6-4456-CAD4-00396FB6FF7F}"/>
          </ac:spMkLst>
        </pc:spChg>
        <pc:spChg chg="mod">
          <ac:chgData name="Francesco Tarchi" userId="4f800d74-33e7-4169-a768-bd5c066e7a1d" providerId="ADAL" clId="{246D4E0A-77F4-40E2-ADAC-49C6F324C958}" dt="2025-05-21T11:46:50.523" v="3904" actId="34135"/>
          <ac:spMkLst>
            <pc:docMk/>
            <pc:sldMk cId="4036841797" sldId="284"/>
            <ac:spMk id="32" creationId="{C183C23E-0102-32B7-82B0-29E5F1FECE59}"/>
          </ac:spMkLst>
        </pc:spChg>
        <pc:spChg chg="mod">
          <ac:chgData name="Francesco Tarchi" userId="4f800d74-33e7-4169-a768-bd5c066e7a1d" providerId="ADAL" clId="{246D4E0A-77F4-40E2-ADAC-49C6F324C958}" dt="2025-05-21T11:46:50.523" v="3904" actId="34135"/>
          <ac:spMkLst>
            <pc:docMk/>
            <pc:sldMk cId="4036841797" sldId="284"/>
            <ac:spMk id="36" creationId="{F204A894-3003-E254-21C9-719E2AB0A07C}"/>
          </ac:spMkLst>
        </pc:spChg>
        <pc:spChg chg="mod">
          <ac:chgData name="Francesco Tarchi" userId="4f800d74-33e7-4169-a768-bd5c066e7a1d" providerId="ADAL" clId="{246D4E0A-77F4-40E2-ADAC-49C6F324C958}" dt="2025-05-21T11:46:50.523" v="3904" actId="34135"/>
          <ac:spMkLst>
            <pc:docMk/>
            <pc:sldMk cId="4036841797" sldId="284"/>
            <ac:spMk id="47" creationId="{6E170383-D4FD-B9B7-874A-0D8CA7110617}"/>
          </ac:spMkLst>
        </pc:spChg>
        <pc:spChg chg="mod">
          <ac:chgData name="Francesco Tarchi" userId="4f800d74-33e7-4169-a768-bd5c066e7a1d" providerId="ADAL" clId="{246D4E0A-77F4-40E2-ADAC-49C6F324C958}" dt="2025-05-21T11:46:50.523" v="3904" actId="34135"/>
          <ac:spMkLst>
            <pc:docMk/>
            <pc:sldMk cId="4036841797" sldId="284"/>
            <ac:spMk id="51" creationId="{D5184941-2366-2932-2E36-25256B8B5438}"/>
          </ac:spMkLst>
        </pc:spChg>
        <pc:picChg chg="del">
          <ac:chgData name="Francesco Tarchi" userId="4f800d74-33e7-4169-a768-bd5c066e7a1d" providerId="ADAL" clId="{246D4E0A-77F4-40E2-ADAC-49C6F324C958}" dt="2025-05-20T17:01:42.675" v="2563" actId="478"/>
          <ac:picMkLst>
            <pc:docMk/>
            <pc:sldMk cId="4036841797" sldId="284"/>
            <ac:picMk id="7" creationId="{0BB7F841-A21E-341D-0A9B-BF8AE0F1F7F0}"/>
          </ac:picMkLst>
        </pc:picChg>
      </pc:sldChg>
      <pc:sldChg chg="addSp delSp modSp mod">
        <pc:chgData name="Francesco Tarchi" userId="4f800d74-33e7-4169-a768-bd5c066e7a1d" providerId="ADAL" clId="{246D4E0A-77F4-40E2-ADAC-49C6F324C958}" dt="2025-05-21T11:47:51.541" v="3912" actId="34135"/>
        <pc:sldMkLst>
          <pc:docMk/>
          <pc:sldMk cId="2622782079" sldId="285"/>
        </pc:sldMkLst>
        <pc:spChg chg="mod">
          <ac:chgData name="Francesco Tarchi" userId="4f800d74-33e7-4169-a768-bd5c066e7a1d" providerId="ADAL" clId="{246D4E0A-77F4-40E2-ADAC-49C6F324C958}" dt="2025-05-21T11:47:51.541" v="3912" actId="34135"/>
          <ac:spMkLst>
            <pc:docMk/>
            <pc:sldMk cId="2622782079" sldId="285"/>
            <ac:spMk id="3" creationId="{D34BB6E7-8014-4D7D-13DA-CD98E3B290B4}"/>
          </ac:spMkLst>
        </pc:spChg>
        <pc:spChg chg="mod topLvl">
          <ac:chgData name="Francesco Tarchi" userId="4f800d74-33e7-4169-a768-bd5c066e7a1d" providerId="ADAL" clId="{246D4E0A-77F4-40E2-ADAC-49C6F324C958}" dt="2025-05-21T11:47:51.541" v="3912" actId="34135"/>
          <ac:spMkLst>
            <pc:docMk/>
            <pc:sldMk cId="2622782079" sldId="285"/>
            <ac:spMk id="5" creationId="{B45EB2F2-3FAD-A724-4625-33AA7E200514}"/>
          </ac:spMkLst>
        </pc:spChg>
        <pc:spChg chg="mod">
          <ac:chgData name="Francesco Tarchi" userId="4f800d74-33e7-4169-a768-bd5c066e7a1d" providerId="ADAL" clId="{246D4E0A-77F4-40E2-ADAC-49C6F324C958}" dt="2025-05-21T11:47:51.541" v="3912" actId="34135"/>
          <ac:spMkLst>
            <pc:docMk/>
            <pc:sldMk cId="2622782079" sldId="285"/>
            <ac:spMk id="6" creationId="{A00615E2-2101-5E4D-B4E0-2B2D5E50D609}"/>
          </ac:spMkLst>
        </pc:spChg>
        <pc:spChg chg="mod topLvl">
          <ac:chgData name="Francesco Tarchi" userId="4f800d74-33e7-4169-a768-bd5c066e7a1d" providerId="ADAL" clId="{246D4E0A-77F4-40E2-ADAC-49C6F324C958}" dt="2025-05-21T11:47:51.541" v="3912" actId="34135"/>
          <ac:spMkLst>
            <pc:docMk/>
            <pc:sldMk cId="2622782079" sldId="285"/>
            <ac:spMk id="8" creationId="{3AF9DDD0-5577-0418-D5B2-9701C941CCC3}"/>
          </ac:spMkLst>
        </pc:spChg>
        <pc:spChg chg="mod ord topLvl">
          <ac:chgData name="Francesco Tarchi" userId="4f800d74-33e7-4169-a768-bd5c066e7a1d" providerId="ADAL" clId="{246D4E0A-77F4-40E2-ADAC-49C6F324C958}" dt="2025-05-20T17:13:04.430" v="2697" actId="167"/>
          <ac:spMkLst>
            <pc:docMk/>
            <pc:sldMk cId="2622782079" sldId="285"/>
            <ac:spMk id="12" creationId="{76FDD82F-DA9C-E6B0-16D6-EA4CC4BD9AB3}"/>
          </ac:spMkLst>
        </pc:spChg>
        <pc:spChg chg="mod topLvl">
          <ac:chgData name="Francesco Tarchi" userId="4f800d74-33e7-4169-a768-bd5c066e7a1d" providerId="ADAL" clId="{246D4E0A-77F4-40E2-ADAC-49C6F324C958}" dt="2025-05-21T11:47:51.541" v="3912" actId="34135"/>
          <ac:spMkLst>
            <pc:docMk/>
            <pc:sldMk cId="2622782079" sldId="285"/>
            <ac:spMk id="13" creationId="{4C760167-1934-7C8B-314A-848B06E522AC}"/>
          </ac:spMkLst>
        </pc:spChg>
        <pc:spChg chg="mod topLvl">
          <ac:chgData name="Francesco Tarchi" userId="4f800d74-33e7-4169-a768-bd5c066e7a1d" providerId="ADAL" clId="{246D4E0A-77F4-40E2-ADAC-49C6F324C958}" dt="2025-05-21T11:47:51.541" v="3912" actId="34135"/>
          <ac:spMkLst>
            <pc:docMk/>
            <pc:sldMk cId="2622782079" sldId="285"/>
            <ac:spMk id="14" creationId="{62BD739D-2FBE-7203-4AA1-E44599917445}"/>
          </ac:spMkLst>
        </pc:spChg>
        <pc:spChg chg="mod">
          <ac:chgData name="Francesco Tarchi" userId="4f800d74-33e7-4169-a768-bd5c066e7a1d" providerId="ADAL" clId="{246D4E0A-77F4-40E2-ADAC-49C6F324C958}" dt="2025-05-20T17:12:49.069" v="2691" actId="165"/>
          <ac:spMkLst>
            <pc:docMk/>
            <pc:sldMk cId="2622782079" sldId="285"/>
            <ac:spMk id="18" creationId="{C768ADAB-ABC6-0262-2FC8-585D82F04CB0}"/>
          </ac:spMkLst>
        </pc:spChg>
        <pc:spChg chg="mod topLvl">
          <ac:chgData name="Francesco Tarchi" userId="4f800d74-33e7-4169-a768-bd5c066e7a1d" providerId="ADAL" clId="{246D4E0A-77F4-40E2-ADAC-49C6F324C958}" dt="2025-05-21T11:47:51.541" v="3912" actId="34135"/>
          <ac:spMkLst>
            <pc:docMk/>
            <pc:sldMk cId="2622782079" sldId="285"/>
            <ac:spMk id="20" creationId="{D97B3C76-4ABB-3BB2-3CBF-BD2DE5B3987B}"/>
          </ac:spMkLst>
        </pc:spChg>
        <pc:spChg chg="mod">
          <ac:chgData name="Francesco Tarchi" userId="4f800d74-33e7-4169-a768-bd5c066e7a1d" providerId="ADAL" clId="{246D4E0A-77F4-40E2-ADAC-49C6F324C958}" dt="2025-05-21T11:47:51.541" v="3912" actId="34135"/>
          <ac:spMkLst>
            <pc:docMk/>
            <pc:sldMk cId="2622782079" sldId="285"/>
            <ac:spMk id="33" creationId="{57A940A9-969B-81DD-19D3-8E7BA091611E}"/>
          </ac:spMkLst>
        </pc:spChg>
        <pc:spChg chg="add del mod ord">
          <ac:chgData name="Francesco Tarchi" userId="4f800d74-33e7-4169-a768-bd5c066e7a1d" providerId="ADAL" clId="{246D4E0A-77F4-40E2-ADAC-49C6F324C958}" dt="2025-05-20T16:26:32.309" v="2131" actId="478"/>
          <ac:spMkLst>
            <pc:docMk/>
            <pc:sldMk cId="2622782079" sldId="285"/>
            <ac:spMk id="37" creationId="{37BD93E1-0F91-4D23-4E91-F289061ADFB2}"/>
          </ac:spMkLst>
        </pc:spChg>
        <pc:spChg chg="add del mod ord">
          <ac:chgData name="Francesco Tarchi" userId="4f800d74-33e7-4169-a768-bd5c066e7a1d" providerId="ADAL" clId="{246D4E0A-77F4-40E2-ADAC-49C6F324C958}" dt="2025-05-20T17:03:21.158" v="2594" actId="478"/>
          <ac:spMkLst>
            <pc:docMk/>
            <pc:sldMk cId="2622782079" sldId="285"/>
            <ac:spMk id="38" creationId="{B55687D4-27F4-4ACC-DEBE-0135CE5CE83C}"/>
          </ac:spMkLst>
        </pc:spChg>
        <pc:spChg chg="add del mod ord">
          <ac:chgData name="Francesco Tarchi" userId="4f800d74-33e7-4169-a768-bd5c066e7a1d" providerId="ADAL" clId="{246D4E0A-77F4-40E2-ADAC-49C6F324C958}" dt="2025-05-20T17:03:18.390" v="2593" actId="21"/>
          <ac:spMkLst>
            <pc:docMk/>
            <pc:sldMk cId="2622782079" sldId="285"/>
            <ac:spMk id="39" creationId="{2E5F4352-C2F2-D053-5C38-3B47CA784E67}"/>
          </ac:spMkLst>
        </pc:spChg>
        <pc:spChg chg="add mod ord">
          <ac:chgData name="Francesco Tarchi" userId="4f800d74-33e7-4169-a768-bd5c066e7a1d" providerId="ADAL" clId="{246D4E0A-77F4-40E2-ADAC-49C6F324C958}" dt="2025-05-21T11:47:51.541" v="3912" actId="34135"/>
          <ac:spMkLst>
            <pc:docMk/>
            <pc:sldMk cId="2622782079" sldId="285"/>
            <ac:spMk id="40" creationId="{2E5F4352-C2F2-D053-5C38-3B47CA784E67}"/>
          </ac:spMkLst>
        </pc:spChg>
        <pc:spChg chg="add mod ord">
          <ac:chgData name="Francesco Tarchi" userId="4f800d74-33e7-4169-a768-bd5c066e7a1d" providerId="ADAL" clId="{246D4E0A-77F4-40E2-ADAC-49C6F324C958}" dt="2025-05-21T11:47:51.541" v="3912" actId="34135"/>
          <ac:spMkLst>
            <pc:docMk/>
            <pc:sldMk cId="2622782079" sldId="285"/>
            <ac:spMk id="41" creationId="{CF5FA7C4-E4D3-E1DE-52B6-1F72C78323B8}"/>
          </ac:spMkLst>
        </pc:spChg>
        <pc:grpChg chg="mod topLvl">
          <ac:chgData name="Francesco Tarchi" userId="4f800d74-33e7-4169-a768-bd5c066e7a1d" providerId="ADAL" clId="{246D4E0A-77F4-40E2-ADAC-49C6F324C958}" dt="2025-05-20T17:12:49.069" v="2691" actId="165"/>
          <ac:grpSpMkLst>
            <pc:docMk/>
            <pc:sldMk cId="2622782079" sldId="285"/>
            <ac:grpSpMk id="19" creationId="{B6124CC0-4D6C-47CC-57CB-8E6AA660856D}"/>
          </ac:grpSpMkLst>
        </pc:grpChg>
        <pc:grpChg chg="del mod ord">
          <ac:chgData name="Francesco Tarchi" userId="4f800d74-33e7-4169-a768-bd5c066e7a1d" providerId="ADAL" clId="{246D4E0A-77F4-40E2-ADAC-49C6F324C958}" dt="2025-05-20T17:12:49.069" v="2691" actId="165"/>
          <ac:grpSpMkLst>
            <pc:docMk/>
            <pc:sldMk cId="2622782079" sldId="285"/>
            <ac:grpSpMk id="31" creationId="{0760A4B1-1A43-6395-11F5-A2ABFF8F41BA}"/>
          </ac:grpSpMkLst>
        </pc:grpChg>
        <pc:grpChg chg="del">
          <ac:chgData name="Francesco Tarchi" userId="4f800d74-33e7-4169-a768-bd5c066e7a1d" providerId="ADAL" clId="{246D4E0A-77F4-40E2-ADAC-49C6F324C958}" dt="2025-05-20T17:13:20.920" v="2698" actId="165"/>
          <ac:grpSpMkLst>
            <pc:docMk/>
            <pc:sldMk cId="2622782079" sldId="285"/>
            <ac:grpSpMk id="32" creationId="{D85877CF-81ED-F450-0177-4EAD11D404D4}"/>
          </ac:grpSpMkLst>
        </pc:grpChg>
        <pc:grpChg chg="del">
          <ac:chgData name="Francesco Tarchi" userId="4f800d74-33e7-4169-a768-bd5c066e7a1d" providerId="ADAL" clId="{246D4E0A-77F4-40E2-ADAC-49C6F324C958}" dt="2025-05-20T17:13:25.973" v="2699" actId="165"/>
          <ac:grpSpMkLst>
            <pc:docMk/>
            <pc:sldMk cId="2622782079" sldId="285"/>
            <ac:grpSpMk id="34" creationId="{B96C0A44-9021-9BB6-471D-7E275A7D44F8}"/>
          </ac:grpSpMkLst>
        </pc:grpChg>
        <pc:picChg chg="ord">
          <ac:chgData name="Francesco Tarchi" userId="4f800d74-33e7-4169-a768-bd5c066e7a1d" providerId="ADAL" clId="{246D4E0A-77F4-40E2-ADAC-49C6F324C958}" dt="2025-05-20T16:29:01.420" v="2150" actId="166"/>
          <ac:picMkLst>
            <pc:docMk/>
            <pc:sldMk cId="2622782079" sldId="285"/>
            <ac:picMk id="2" creationId="{1E232628-36C6-2FEA-D3DC-557E060BED46}"/>
          </ac:picMkLst>
        </pc:picChg>
        <pc:picChg chg="mod ord">
          <ac:chgData name="Francesco Tarchi" userId="4f800d74-33e7-4169-a768-bd5c066e7a1d" providerId="ADAL" clId="{246D4E0A-77F4-40E2-ADAC-49C6F324C958}" dt="2025-05-20T16:32:11.646" v="2171" actId="14100"/>
          <ac:picMkLst>
            <pc:docMk/>
            <pc:sldMk cId="2622782079" sldId="285"/>
            <ac:picMk id="4" creationId="{AA9C9CC2-A4EB-03A8-FA8A-680188FD5994}"/>
          </ac:picMkLst>
        </pc:picChg>
        <pc:picChg chg="del mod ord">
          <ac:chgData name="Francesco Tarchi" userId="4f800d74-33e7-4169-a768-bd5c066e7a1d" providerId="ADAL" clId="{246D4E0A-77F4-40E2-ADAC-49C6F324C958}" dt="2025-05-20T17:02:37.210" v="2590" actId="478"/>
          <ac:picMkLst>
            <pc:docMk/>
            <pc:sldMk cId="2622782079" sldId="285"/>
            <ac:picMk id="7" creationId="{CA5E5B82-C577-8C2C-F712-FACB271E3F62}"/>
          </ac:picMkLst>
        </pc:picChg>
        <pc:picChg chg="mod topLvl">
          <ac:chgData name="Francesco Tarchi" userId="4f800d74-33e7-4169-a768-bd5c066e7a1d" providerId="ADAL" clId="{246D4E0A-77F4-40E2-ADAC-49C6F324C958}" dt="2025-05-20T17:13:20.920" v="2698" actId="165"/>
          <ac:picMkLst>
            <pc:docMk/>
            <pc:sldMk cId="2622782079" sldId="285"/>
            <ac:picMk id="10" creationId="{C44F9B59-CA8D-4541-D8DD-169307AA46EA}"/>
          </ac:picMkLst>
        </pc:picChg>
        <pc:picChg chg="mod topLvl">
          <ac:chgData name="Francesco Tarchi" userId="4f800d74-33e7-4169-a768-bd5c066e7a1d" providerId="ADAL" clId="{246D4E0A-77F4-40E2-ADAC-49C6F324C958}" dt="2025-05-20T17:13:25.973" v="2699" actId="165"/>
          <ac:picMkLst>
            <pc:docMk/>
            <pc:sldMk cId="2622782079" sldId="285"/>
            <ac:picMk id="11" creationId="{CA6EE4EF-71AF-6E3C-2D2E-9C14353F0866}"/>
          </ac:picMkLst>
        </pc:picChg>
        <pc:picChg chg="mod">
          <ac:chgData name="Francesco Tarchi" userId="4f800d74-33e7-4169-a768-bd5c066e7a1d" providerId="ADAL" clId="{246D4E0A-77F4-40E2-ADAC-49C6F324C958}" dt="2025-05-20T17:12:49.069" v="2691" actId="165"/>
          <ac:picMkLst>
            <pc:docMk/>
            <pc:sldMk cId="2622782079" sldId="285"/>
            <ac:picMk id="16" creationId="{452BEF40-AB97-4F4F-89AB-5F70DEB1B56C}"/>
          </ac:picMkLst>
        </pc:picChg>
        <pc:picChg chg="add del">
          <ac:chgData name="Francesco Tarchi" userId="4f800d74-33e7-4169-a768-bd5c066e7a1d" providerId="ADAL" clId="{246D4E0A-77F4-40E2-ADAC-49C6F324C958}" dt="2025-05-20T16:28:35.548" v="2146" actId="478"/>
          <ac:picMkLst>
            <pc:docMk/>
            <pc:sldMk cId="2622782079" sldId="285"/>
            <ac:picMk id="17" creationId="{74995809-CF12-75A8-271B-7F6E33EFE38B}"/>
          </ac:picMkLst>
        </pc:picChg>
        <pc:picChg chg="add del">
          <ac:chgData name="Francesco Tarchi" userId="4f800d74-33e7-4169-a768-bd5c066e7a1d" providerId="ADAL" clId="{246D4E0A-77F4-40E2-ADAC-49C6F324C958}" dt="2025-05-20T16:28:35.548" v="2146" actId="478"/>
          <ac:picMkLst>
            <pc:docMk/>
            <pc:sldMk cId="2622782079" sldId="285"/>
            <ac:picMk id="21" creationId="{A2524907-B16A-6F32-8677-F455E0DB1954}"/>
          </ac:picMkLst>
        </pc:picChg>
        <pc:picChg chg="ord">
          <ac:chgData name="Francesco Tarchi" userId="4f800d74-33e7-4169-a768-bd5c066e7a1d" providerId="ADAL" clId="{246D4E0A-77F4-40E2-ADAC-49C6F324C958}" dt="2025-05-20T16:29:01.420" v="2150" actId="166"/>
          <ac:picMkLst>
            <pc:docMk/>
            <pc:sldMk cId="2622782079" sldId="285"/>
            <ac:picMk id="23" creationId="{F14B6023-6772-9C1D-DD81-59886119ADDD}"/>
          </ac:picMkLst>
        </pc:picChg>
        <pc:picChg chg="ord">
          <ac:chgData name="Francesco Tarchi" userId="4f800d74-33e7-4169-a768-bd5c066e7a1d" providerId="ADAL" clId="{246D4E0A-77F4-40E2-ADAC-49C6F324C958}" dt="2025-05-20T16:29:01.420" v="2150" actId="166"/>
          <ac:picMkLst>
            <pc:docMk/>
            <pc:sldMk cId="2622782079" sldId="285"/>
            <ac:picMk id="24" creationId="{B64E9CF0-BC3F-B245-D9F8-00A8E244794F}"/>
          </ac:picMkLst>
        </pc:picChg>
        <pc:picChg chg="ord">
          <ac:chgData name="Francesco Tarchi" userId="4f800d74-33e7-4169-a768-bd5c066e7a1d" providerId="ADAL" clId="{246D4E0A-77F4-40E2-ADAC-49C6F324C958}" dt="2025-05-20T16:29:01.420" v="2150" actId="166"/>
          <ac:picMkLst>
            <pc:docMk/>
            <pc:sldMk cId="2622782079" sldId="285"/>
            <ac:picMk id="25" creationId="{15088C6D-388E-EAC3-0979-1319AD66EB59}"/>
          </ac:picMkLst>
        </pc:picChg>
        <pc:picChg chg="ord">
          <ac:chgData name="Francesco Tarchi" userId="4f800d74-33e7-4169-a768-bd5c066e7a1d" providerId="ADAL" clId="{246D4E0A-77F4-40E2-ADAC-49C6F324C958}" dt="2025-05-20T16:29:01.420" v="2150" actId="166"/>
          <ac:picMkLst>
            <pc:docMk/>
            <pc:sldMk cId="2622782079" sldId="285"/>
            <ac:picMk id="27" creationId="{2C93AB10-7BC7-D73E-2469-A1AF56354DAC}"/>
          </ac:picMkLst>
        </pc:picChg>
        <pc:picChg chg="ord">
          <ac:chgData name="Francesco Tarchi" userId="4f800d74-33e7-4169-a768-bd5c066e7a1d" providerId="ADAL" clId="{246D4E0A-77F4-40E2-ADAC-49C6F324C958}" dt="2025-05-20T16:29:01.420" v="2150" actId="166"/>
          <ac:picMkLst>
            <pc:docMk/>
            <pc:sldMk cId="2622782079" sldId="285"/>
            <ac:picMk id="28" creationId="{6FCAD022-25BF-F3BF-01D2-9E2189E7B460}"/>
          </ac:picMkLst>
        </pc:picChg>
        <pc:picChg chg="ord">
          <ac:chgData name="Francesco Tarchi" userId="4f800d74-33e7-4169-a768-bd5c066e7a1d" providerId="ADAL" clId="{246D4E0A-77F4-40E2-ADAC-49C6F324C958}" dt="2025-05-20T16:29:01.420" v="2150" actId="166"/>
          <ac:picMkLst>
            <pc:docMk/>
            <pc:sldMk cId="2622782079" sldId="285"/>
            <ac:picMk id="29" creationId="{469775EC-6602-D2D2-2286-34EFBC402C1D}"/>
          </ac:picMkLst>
        </pc:picChg>
        <pc:picChg chg="ord">
          <ac:chgData name="Francesco Tarchi" userId="4f800d74-33e7-4169-a768-bd5c066e7a1d" providerId="ADAL" clId="{246D4E0A-77F4-40E2-ADAC-49C6F324C958}" dt="2025-05-20T16:29:01.420" v="2150" actId="166"/>
          <ac:picMkLst>
            <pc:docMk/>
            <pc:sldMk cId="2622782079" sldId="285"/>
            <ac:picMk id="30" creationId="{DD4C2AC9-999D-B178-12EC-8036E8D58ACC}"/>
          </ac:picMkLst>
        </pc:picChg>
      </pc:sldChg>
      <pc:sldChg chg="addSp delSp modSp mod">
        <pc:chgData name="Francesco Tarchi" userId="4f800d74-33e7-4169-a768-bd5c066e7a1d" providerId="ADAL" clId="{246D4E0A-77F4-40E2-ADAC-49C6F324C958}" dt="2025-05-21T11:47:39.801" v="3910" actId="34135"/>
        <pc:sldMkLst>
          <pc:docMk/>
          <pc:sldMk cId="2781697611" sldId="286"/>
        </pc:sldMkLst>
        <pc:spChg chg="add mod ord">
          <ac:chgData name="Francesco Tarchi" userId="4f800d74-33e7-4169-a768-bd5c066e7a1d" providerId="ADAL" clId="{246D4E0A-77F4-40E2-ADAC-49C6F324C958}" dt="2025-05-21T11:47:39.801" v="3910" actId="34135"/>
          <ac:spMkLst>
            <pc:docMk/>
            <pc:sldMk cId="2781697611" sldId="286"/>
            <ac:spMk id="2" creationId="{FEDD1F16-BE69-E3A1-4A5C-896E5520E2EA}"/>
          </ac:spMkLst>
        </pc:spChg>
        <pc:spChg chg="mod">
          <ac:chgData name="Francesco Tarchi" userId="4f800d74-33e7-4169-a768-bd5c066e7a1d" providerId="ADAL" clId="{246D4E0A-77F4-40E2-ADAC-49C6F324C958}" dt="2025-05-21T11:47:39.801" v="3910" actId="34135"/>
          <ac:spMkLst>
            <pc:docMk/>
            <pc:sldMk cId="2781697611" sldId="286"/>
            <ac:spMk id="3" creationId="{21795424-A1A9-24A8-6CE8-9FE1D7754CD1}"/>
          </ac:spMkLst>
        </pc:spChg>
        <pc:spChg chg="mod">
          <ac:chgData name="Francesco Tarchi" userId="4f800d74-33e7-4169-a768-bd5c066e7a1d" providerId="ADAL" clId="{246D4E0A-77F4-40E2-ADAC-49C6F324C958}" dt="2025-05-21T11:47:39.801" v="3910" actId="34135"/>
          <ac:spMkLst>
            <pc:docMk/>
            <pc:sldMk cId="2781697611" sldId="286"/>
            <ac:spMk id="23" creationId="{76330374-484E-6A93-658E-4830883E24AD}"/>
          </ac:spMkLst>
        </pc:spChg>
        <pc:spChg chg="mod">
          <ac:chgData name="Francesco Tarchi" userId="4f800d74-33e7-4169-a768-bd5c066e7a1d" providerId="ADAL" clId="{246D4E0A-77F4-40E2-ADAC-49C6F324C958}" dt="2025-05-21T11:47:39.801" v="3910" actId="34135"/>
          <ac:spMkLst>
            <pc:docMk/>
            <pc:sldMk cId="2781697611" sldId="286"/>
            <ac:spMk id="24" creationId="{F7DAB314-73FB-5343-7C02-109610966A6D}"/>
          </ac:spMkLst>
        </pc:spChg>
        <pc:spChg chg="mod">
          <ac:chgData name="Francesco Tarchi" userId="4f800d74-33e7-4169-a768-bd5c066e7a1d" providerId="ADAL" clId="{246D4E0A-77F4-40E2-ADAC-49C6F324C958}" dt="2025-05-21T11:47:39.801" v="3910" actId="34135"/>
          <ac:spMkLst>
            <pc:docMk/>
            <pc:sldMk cId="2781697611" sldId="286"/>
            <ac:spMk id="26" creationId="{C2EEED47-024A-BB7B-2B10-E002FFDE4DC5}"/>
          </ac:spMkLst>
        </pc:spChg>
        <pc:picChg chg="del">
          <ac:chgData name="Francesco Tarchi" userId="4f800d74-33e7-4169-a768-bd5c066e7a1d" providerId="ADAL" clId="{246D4E0A-77F4-40E2-ADAC-49C6F324C958}" dt="2025-05-20T17:02:26.216" v="2584" actId="478"/>
          <ac:picMkLst>
            <pc:docMk/>
            <pc:sldMk cId="2781697611" sldId="286"/>
            <ac:picMk id="7" creationId="{D5B704C5-3878-3557-0F2D-AD603571F3E6}"/>
          </ac:picMkLst>
        </pc:picChg>
        <pc:picChg chg="mod">
          <ac:chgData name="Francesco Tarchi" userId="4f800d74-33e7-4169-a768-bd5c066e7a1d" providerId="ADAL" clId="{246D4E0A-77F4-40E2-ADAC-49C6F324C958}" dt="2025-05-21T11:47:39.801" v="3910" actId="34135"/>
          <ac:picMkLst>
            <pc:docMk/>
            <pc:sldMk cId="2781697611" sldId="286"/>
            <ac:picMk id="12" creationId="{4367BB44-CAD3-CE8C-EAC4-075D38FD7AD2}"/>
          </ac:picMkLst>
        </pc:picChg>
        <pc:picChg chg="mod">
          <ac:chgData name="Francesco Tarchi" userId="4f800d74-33e7-4169-a768-bd5c066e7a1d" providerId="ADAL" clId="{246D4E0A-77F4-40E2-ADAC-49C6F324C958}" dt="2025-05-21T11:47:39.801" v="3910" actId="34135"/>
          <ac:picMkLst>
            <pc:docMk/>
            <pc:sldMk cId="2781697611" sldId="286"/>
            <ac:picMk id="13" creationId="{5CAFB02B-E481-2ECF-99C9-317C83E47811}"/>
          </ac:picMkLst>
        </pc:picChg>
        <pc:picChg chg="mod">
          <ac:chgData name="Francesco Tarchi" userId="4f800d74-33e7-4169-a768-bd5c066e7a1d" providerId="ADAL" clId="{246D4E0A-77F4-40E2-ADAC-49C6F324C958}" dt="2025-05-21T11:47:39.801" v="3910" actId="34135"/>
          <ac:picMkLst>
            <pc:docMk/>
            <pc:sldMk cId="2781697611" sldId="286"/>
            <ac:picMk id="14" creationId="{5FE43884-911C-5672-5361-3CCACDA7AC65}"/>
          </ac:picMkLst>
        </pc:picChg>
        <pc:picChg chg="mod">
          <ac:chgData name="Francesco Tarchi" userId="4f800d74-33e7-4169-a768-bd5c066e7a1d" providerId="ADAL" clId="{246D4E0A-77F4-40E2-ADAC-49C6F324C958}" dt="2025-05-21T11:47:39.801" v="3910" actId="34135"/>
          <ac:picMkLst>
            <pc:docMk/>
            <pc:sldMk cId="2781697611" sldId="286"/>
            <ac:picMk id="15" creationId="{346A7874-1134-6916-AD6B-EE66C3195D01}"/>
          </ac:picMkLst>
        </pc:picChg>
        <pc:picChg chg="mod">
          <ac:chgData name="Francesco Tarchi" userId="4f800d74-33e7-4169-a768-bd5c066e7a1d" providerId="ADAL" clId="{246D4E0A-77F4-40E2-ADAC-49C6F324C958}" dt="2025-05-21T11:47:39.801" v="3910" actId="34135"/>
          <ac:picMkLst>
            <pc:docMk/>
            <pc:sldMk cId="2781697611" sldId="286"/>
            <ac:picMk id="17" creationId="{30C91746-91B3-A654-EC61-93A1C4ACD529}"/>
          </ac:picMkLst>
        </pc:picChg>
      </pc:sldChg>
      <pc:sldChg chg="addSp delSp modSp mod">
        <pc:chgData name="Francesco Tarchi" userId="4f800d74-33e7-4169-a768-bd5c066e7a1d" providerId="ADAL" clId="{246D4E0A-77F4-40E2-ADAC-49C6F324C958}" dt="2025-05-21T11:46:43.400" v="3903" actId="34135"/>
        <pc:sldMkLst>
          <pc:docMk/>
          <pc:sldMk cId="4260781647" sldId="287"/>
        </pc:sldMkLst>
        <pc:spChg chg="mod">
          <ac:chgData name="Francesco Tarchi" userId="4f800d74-33e7-4169-a768-bd5c066e7a1d" providerId="ADAL" clId="{246D4E0A-77F4-40E2-ADAC-49C6F324C958}" dt="2025-05-21T11:46:43.400" v="3903" actId="34135"/>
          <ac:spMkLst>
            <pc:docMk/>
            <pc:sldMk cId="4260781647" sldId="287"/>
            <ac:spMk id="3" creationId="{9B4A6213-9A2F-09C0-F4B0-A054FA08C9C0}"/>
          </ac:spMkLst>
        </pc:spChg>
        <pc:spChg chg="mod">
          <ac:chgData name="Francesco Tarchi" userId="4f800d74-33e7-4169-a768-bd5c066e7a1d" providerId="ADAL" clId="{246D4E0A-77F4-40E2-ADAC-49C6F324C958}" dt="2025-05-21T11:46:43.400" v="3903" actId="34135"/>
          <ac:spMkLst>
            <pc:docMk/>
            <pc:sldMk cId="4260781647" sldId="287"/>
            <ac:spMk id="10" creationId="{2EFD0BCC-33E8-B54C-FAE2-9407ED670CFF}"/>
          </ac:spMkLst>
        </pc:spChg>
        <pc:spChg chg="mod">
          <ac:chgData name="Francesco Tarchi" userId="4f800d74-33e7-4169-a768-bd5c066e7a1d" providerId="ADAL" clId="{246D4E0A-77F4-40E2-ADAC-49C6F324C958}" dt="2025-05-21T11:46:43.400" v="3903" actId="34135"/>
          <ac:spMkLst>
            <pc:docMk/>
            <pc:sldMk cId="4260781647" sldId="287"/>
            <ac:spMk id="12" creationId="{B0C288A7-E1B7-7D17-851A-061ACFC3FDE1}"/>
          </ac:spMkLst>
        </pc:spChg>
        <pc:spChg chg="add mod ord">
          <ac:chgData name="Francesco Tarchi" userId="4f800d74-33e7-4169-a768-bd5c066e7a1d" providerId="ADAL" clId="{246D4E0A-77F4-40E2-ADAC-49C6F324C958}" dt="2025-05-21T11:46:43.400" v="3903" actId="34135"/>
          <ac:spMkLst>
            <pc:docMk/>
            <pc:sldMk cId="4260781647" sldId="287"/>
            <ac:spMk id="24" creationId="{A301D22A-E854-DD72-0133-620EC6EF59C5}"/>
          </ac:spMkLst>
        </pc:spChg>
        <pc:spChg chg="mod">
          <ac:chgData name="Francesco Tarchi" userId="4f800d74-33e7-4169-a768-bd5c066e7a1d" providerId="ADAL" clId="{246D4E0A-77F4-40E2-ADAC-49C6F324C958}" dt="2025-05-21T11:46:43.400" v="3903" actId="34135"/>
          <ac:spMkLst>
            <pc:docMk/>
            <pc:sldMk cId="4260781647" sldId="287"/>
            <ac:spMk id="37" creationId="{901E6DBC-1D5F-F101-580E-1231629B656C}"/>
          </ac:spMkLst>
        </pc:spChg>
        <pc:spChg chg="mod">
          <ac:chgData name="Francesco Tarchi" userId="4f800d74-33e7-4169-a768-bd5c066e7a1d" providerId="ADAL" clId="{246D4E0A-77F4-40E2-ADAC-49C6F324C958}" dt="2025-05-21T11:46:43.400" v="3903" actId="34135"/>
          <ac:spMkLst>
            <pc:docMk/>
            <pc:sldMk cId="4260781647" sldId="287"/>
            <ac:spMk id="38" creationId="{3B5A1551-7288-7439-C138-9E5866B07672}"/>
          </ac:spMkLst>
        </pc:spChg>
        <pc:spChg chg="mod">
          <ac:chgData name="Francesco Tarchi" userId="4f800d74-33e7-4169-a768-bd5c066e7a1d" providerId="ADAL" clId="{246D4E0A-77F4-40E2-ADAC-49C6F324C958}" dt="2025-05-21T11:46:43.400" v="3903" actId="34135"/>
          <ac:spMkLst>
            <pc:docMk/>
            <pc:sldMk cId="4260781647" sldId="287"/>
            <ac:spMk id="39" creationId="{BC40A7AD-A04B-B8FF-5494-02DC570F6D44}"/>
          </ac:spMkLst>
        </pc:spChg>
        <pc:spChg chg="mod">
          <ac:chgData name="Francesco Tarchi" userId="4f800d74-33e7-4169-a768-bd5c066e7a1d" providerId="ADAL" clId="{246D4E0A-77F4-40E2-ADAC-49C6F324C958}" dt="2025-05-21T11:46:43.400" v="3903" actId="34135"/>
          <ac:spMkLst>
            <pc:docMk/>
            <pc:sldMk cId="4260781647" sldId="287"/>
            <ac:spMk id="40" creationId="{F8BDA4AA-177F-A2F5-1311-A5B57BC7427C}"/>
          </ac:spMkLst>
        </pc:spChg>
        <pc:spChg chg="mod">
          <ac:chgData name="Francesco Tarchi" userId="4f800d74-33e7-4169-a768-bd5c066e7a1d" providerId="ADAL" clId="{246D4E0A-77F4-40E2-ADAC-49C6F324C958}" dt="2025-05-21T11:46:43.400" v="3903" actId="34135"/>
          <ac:spMkLst>
            <pc:docMk/>
            <pc:sldMk cId="4260781647" sldId="287"/>
            <ac:spMk id="41" creationId="{59DE92B9-470A-51E5-73C4-F1A2E7FB7372}"/>
          </ac:spMkLst>
        </pc:spChg>
        <pc:spChg chg="mod">
          <ac:chgData name="Francesco Tarchi" userId="4f800d74-33e7-4169-a768-bd5c066e7a1d" providerId="ADAL" clId="{246D4E0A-77F4-40E2-ADAC-49C6F324C958}" dt="2025-05-21T11:46:43.400" v="3903" actId="34135"/>
          <ac:spMkLst>
            <pc:docMk/>
            <pc:sldMk cId="4260781647" sldId="287"/>
            <ac:spMk id="43" creationId="{AAF7AC36-B30D-382C-F749-A8CD43E4386D}"/>
          </ac:spMkLst>
        </pc:spChg>
        <pc:picChg chg="del">
          <ac:chgData name="Francesco Tarchi" userId="4f800d74-33e7-4169-a768-bd5c066e7a1d" providerId="ADAL" clId="{246D4E0A-77F4-40E2-ADAC-49C6F324C958}" dt="2025-05-20T17:01:49.186" v="2566" actId="478"/>
          <ac:picMkLst>
            <pc:docMk/>
            <pc:sldMk cId="4260781647" sldId="287"/>
            <ac:picMk id="7" creationId="{864CC1B3-093C-24FE-FE51-A41F15442670}"/>
          </ac:picMkLst>
        </pc:picChg>
      </pc:sldChg>
      <pc:sldChg chg="del ord">
        <pc:chgData name="Francesco Tarchi" userId="4f800d74-33e7-4169-a768-bd5c066e7a1d" providerId="ADAL" clId="{246D4E0A-77F4-40E2-ADAC-49C6F324C958}" dt="2025-05-20T14:11:25.042" v="147" actId="47"/>
        <pc:sldMkLst>
          <pc:docMk/>
          <pc:sldMk cId="2731464972" sldId="291"/>
        </pc:sldMkLst>
      </pc:sldChg>
      <pc:sldChg chg="addSp delSp modSp del mod ord modShow">
        <pc:chgData name="Francesco Tarchi" userId="4f800d74-33e7-4169-a768-bd5c066e7a1d" providerId="ADAL" clId="{246D4E0A-77F4-40E2-ADAC-49C6F324C958}" dt="2025-05-20T14:11:22.728" v="146" actId="47"/>
        <pc:sldMkLst>
          <pc:docMk/>
          <pc:sldMk cId="3929794131" sldId="292"/>
        </pc:sldMkLst>
        <pc:grpChg chg="add mod">
          <ac:chgData name="Francesco Tarchi" userId="4f800d74-33e7-4169-a768-bd5c066e7a1d" providerId="ADAL" clId="{246D4E0A-77F4-40E2-ADAC-49C6F324C958}" dt="2025-05-20T14:09:09.682" v="131" actId="164"/>
          <ac:grpSpMkLst>
            <pc:docMk/>
            <pc:sldMk cId="3929794131" sldId="292"/>
            <ac:grpSpMk id="6" creationId="{91313069-34C1-01EA-9023-107960DBCC37}"/>
          </ac:grpSpMkLst>
        </pc:grpChg>
        <pc:grpChg chg="add mod">
          <ac:chgData name="Francesco Tarchi" userId="4f800d74-33e7-4169-a768-bd5c066e7a1d" providerId="ADAL" clId="{246D4E0A-77F4-40E2-ADAC-49C6F324C958}" dt="2025-05-20T14:09:36.497" v="136" actId="164"/>
          <ac:grpSpMkLst>
            <pc:docMk/>
            <pc:sldMk cId="3929794131" sldId="292"/>
            <ac:grpSpMk id="7" creationId="{D612280F-6210-E2DB-D943-62B4D5F32334}"/>
          </ac:grpSpMkLst>
        </pc:grpChg>
        <pc:picChg chg="add mod">
          <ac:chgData name="Francesco Tarchi" userId="4f800d74-33e7-4169-a768-bd5c066e7a1d" providerId="ADAL" clId="{246D4E0A-77F4-40E2-ADAC-49C6F324C958}" dt="2025-05-20T14:09:09.682" v="131" actId="164"/>
          <ac:picMkLst>
            <pc:docMk/>
            <pc:sldMk cId="3929794131" sldId="292"/>
            <ac:picMk id="2" creationId="{E8C98468-21D4-DB12-F03F-CDF433B8CA82}"/>
          </ac:picMkLst>
        </pc:picChg>
        <pc:picChg chg="mod">
          <ac:chgData name="Francesco Tarchi" userId="4f800d74-33e7-4169-a768-bd5c066e7a1d" providerId="ADAL" clId="{246D4E0A-77F4-40E2-ADAC-49C6F324C958}" dt="2025-05-20T14:09:09.682" v="131" actId="164"/>
          <ac:picMkLst>
            <pc:docMk/>
            <pc:sldMk cId="3929794131" sldId="292"/>
            <ac:picMk id="3" creationId="{06DB0E60-6452-4BDB-CAC1-0D775064CBEC}"/>
          </ac:picMkLst>
        </pc:picChg>
        <pc:picChg chg="del mod">
          <ac:chgData name="Francesco Tarchi" userId="4f800d74-33e7-4169-a768-bd5c066e7a1d" providerId="ADAL" clId="{246D4E0A-77F4-40E2-ADAC-49C6F324C958}" dt="2025-05-20T14:08:24.711" v="120" actId="478"/>
          <ac:picMkLst>
            <pc:docMk/>
            <pc:sldMk cId="3929794131" sldId="292"/>
            <ac:picMk id="4" creationId="{6E6C8FE9-FBB9-C6EE-201B-304B1A3EE0A6}"/>
          </ac:picMkLst>
        </pc:picChg>
        <pc:picChg chg="mod">
          <ac:chgData name="Francesco Tarchi" userId="4f800d74-33e7-4169-a768-bd5c066e7a1d" providerId="ADAL" clId="{246D4E0A-77F4-40E2-ADAC-49C6F324C958}" dt="2025-05-20T14:09:36.497" v="136" actId="164"/>
          <ac:picMkLst>
            <pc:docMk/>
            <pc:sldMk cId="3929794131" sldId="292"/>
            <ac:picMk id="5" creationId="{F3E468BA-8F54-C996-9861-7FEE4481C984}"/>
          </ac:picMkLst>
        </pc:picChg>
        <pc:picChg chg="mod">
          <ac:chgData name="Francesco Tarchi" userId="4f800d74-33e7-4169-a768-bd5c066e7a1d" providerId="ADAL" clId="{246D4E0A-77F4-40E2-ADAC-49C6F324C958}" dt="2025-05-20T14:09:36.497" v="136" actId="164"/>
          <ac:picMkLst>
            <pc:docMk/>
            <pc:sldMk cId="3929794131" sldId="292"/>
            <ac:picMk id="8" creationId="{FF2D8D5E-B4D5-F0A3-1B06-4B96FE81753E}"/>
          </ac:picMkLst>
        </pc:picChg>
      </pc:sldChg>
      <pc:sldChg chg="addSp delSp modSp del mod ord modTransition modShow">
        <pc:chgData name="Francesco Tarchi" userId="4f800d74-33e7-4169-a768-bd5c066e7a1d" providerId="ADAL" clId="{246D4E0A-77F4-40E2-ADAC-49C6F324C958}" dt="2025-05-20T16:00:32.953" v="1576" actId="2696"/>
        <pc:sldMkLst>
          <pc:docMk/>
          <pc:sldMk cId="7585397" sldId="293"/>
        </pc:sldMkLst>
        <pc:spChg chg="add mod">
          <ac:chgData name="Francesco Tarchi" userId="4f800d74-33e7-4169-a768-bd5c066e7a1d" providerId="ADAL" clId="{246D4E0A-77F4-40E2-ADAC-49C6F324C958}" dt="2025-05-20T14:15:06.547" v="176" actId="1076"/>
          <ac:spMkLst>
            <pc:docMk/>
            <pc:sldMk cId="7585397" sldId="293"/>
            <ac:spMk id="31" creationId="{2B80DE38-FAF5-4FA4-4A5D-F4B0AA70601A}"/>
          </ac:spMkLst>
        </pc:spChg>
        <pc:spChg chg="add mod">
          <ac:chgData name="Francesco Tarchi" userId="4f800d74-33e7-4169-a768-bd5c066e7a1d" providerId="ADAL" clId="{246D4E0A-77F4-40E2-ADAC-49C6F324C958}" dt="2025-05-20T14:15:06.547" v="176" actId="1076"/>
          <ac:spMkLst>
            <pc:docMk/>
            <pc:sldMk cId="7585397" sldId="293"/>
            <ac:spMk id="32" creationId="{C9FD217E-A446-EE15-13D1-66348EC38C62}"/>
          </ac:spMkLst>
        </pc:spChg>
        <pc:spChg chg="add mod">
          <ac:chgData name="Francesco Tarchi" userId="4f800d74-33e7-4169-a768-bd5c066e7a1d" providerId="ADAL" clId="{246D4E0A-77F4-40E2-ADAC-49C6F324C958}" dt="2025-05-20T14:15:05.645" v="174" actId="1076"/>
          <ac:spMkLst>
            <pc:docMk/>
            <pc:sldMk cId="7585397" sldId="293"/>
            <ac:spMk id="33" creationId="{06E66033-822E-8F63-D524-85DF62351FBF}"/>
          </ac:spMkLst>
        </pc:spChg>
        <pc:spChg chg="add mod">
          <ac:chgData name="Francesco Tarchi" userId="4f800d74-33e7-4169-a768-bd5c066e7a1d" providerId="ADAL" clId="{246D4E0A-77F4-40E2-ADAC-49C6F324C958}" dt="2025-05-20T14:15:06.547" v="176" actId="1076"/>
          <ac:spMkLst>
            <pc:docMk/>
            <pc:sldMk cId="7585397" sldId="293"/>
            <ac:spMk id="34" creationId="{6A467966-5D77-9F4C-E2C0-6E8C8B1DC984}"/>
          </ac:spMkLst>
        </pc:spChg>
        <pc:spChg chg="add mod">
          <ac:chgData name="Francesco Tarchi" userId="4f800d74-33e7-4169-a768-bd5c066e7a1d" providerId="ADAL" clId="{246D4E0A-77F4-40E2-ADAC-49C6F324C958}" dt="2025-05-20T14:15:06.547" v="176" actId="1076"/>
          <ac:spMkLst>
            <pc:docMk/>
            <pc:sldMk cId="7585397" sldId="293"/>
            <ac:spMk id="35" creationId="{EBE99BCC-3DB9-174D-6957-AD58E2E4F5D2}"/>
          </ac:spMkLst>
        </pc:spChg>
        <pc:spChg chg="mod">
          <ac:chgData name="Francesco Tarchi" userId="4f800d74-33e7-4169-a768-bd5c066e7a1d" providerId="ADAL" clId="{246D4E0A-77F4-40E2-ADAC-49C6F324C958}" dt="2025-05-20T14:15:06.547" v="176" actId="1076"/>
          <ac:spMkLst>
            <pc:docMk/>
            <pc:sldMk cId="7585397" sldId="293"/>
            <ac:spMk id="36" creationId="{38E3CE87-95F1-B551-6570-316DD1D858FE}"/>
          </ac:spMkLst>
        </pc:spChg>
        <pc:spChg chg="add mod">
          <ac:chgData name="Francesco Tarchi" userId="4f800d74-33e7-4169-a768-bd5c066e7a1d" providerId="ADAL" clId="{246D4E0A-77F4-40E2-ADAC-49C6F324C958}" dt="2025-05-20T14:15:06.547" v="176" actId="1076"/>
          <ac:spMkLst>
            <pc:docMk/>
            <pc:sldMk cId="7585397" sldId="293"/>
            <ac:spMk id="37" creationId="{CF3A41E8-05BA-7ED5-1671-B134688E8B7A}"/>
          </ac:spMkLst>
        </pc:spChg>
        <pc:spChg chg="add mod">
          <ac:chgData name="Francesco Tarchi" userId="4f800d74-33e7-4169-a768-bd5c066e7a1d" providerId="ADAL" clId="{246D4E0A-77F4-40E2-ADAC-49C6F324C958}" dt="2025-05-20T14:15:06.547" v="176" actId="1076"/>
          <ac:spMkLst>
            <pc:docMk/>
            <pc:sldMk cId="7585397" sldId="293"/>
            <ac:spMk id="38" creationId="{AA5E98C6-D519-BF25-25AC-ECBA630DB4DC}"/>
          </ac:spMkLst>
        </pc:spChg>
        <pc:spChg chg="add mod">
          <ac:chgData name="Francesco Tarchi" userId="4f800d74-33e7-4169-a768-bd5c066e7a1d" providerId="ADAL" clId="{246D4E0A-77F4-40E2-ADAC-49C6F324C958}" dt="2025-05-20T14:15:06.547" v="176" actId="1076"/>
          <ac:spMkLst>
            <pc:docMk/>
            <pc:sldMk cId="7585397" sldId="293"/>
            <ac:spMk id="39" creationId="{836FC7AF-E577-8A96-9C69-FDBEC7CDEE73}"/>
          </ac:spMkLst>
        </pc:spChg>
        <pc:spChg chg="add mod">
          <ac:chgData name="Francesco Tarchi" userId="4f800d74-33e7-4169-a768-bd5c066e7a1d" providerId="ADAL" clId="{246D4E0A-77F4-40E2-ADAC-49C6F324C958}" dt="2025-05-20T14:15:06.547" v="176" actId="1076"/>
          <ac:spMkLst>
            <pc:docMk/>
            <pc:sldMk cId="7585397" sldId="293"/>
            <ac:spMk id="40" creationId="{0F70A1AA-7400-C42C-6AFC-F4C5F7ECEEB8}"/>
          </ac:spMkLst>
        </pc:spChg>
        <pc:spChg chg="add mod">
          <ac:chgData name="Francesco Tarchi" userId="4f800d74-33e7-4169-a768-bd5c066e7a1d" providerId="ADAL" clId="{246D4E0A-77F4-40E2-ADAC-49C6F324C958}" dt="2025-05-20T14:15:06.547" v="176" actId="1076"/>
          <ac:spMkLst>
            <pc:docMk/>
            <pc:sldMk cId="7585397" sldId="293"/>
            <ac:spMk id="41" creationId="{C3D86173-684A-42CC-88E3-C654CCE41047}"/>
          </ac:spMkLst>
        </pc:spChg>
        <pc:spChg chg="add del mod ord">
          <ac:chgData name="Francesco Tarchi" userId="4f800d74-33e7-4169-a768-bd5c066e7a1d" providerId="ADAL" clId="{246D4E0A-77F4-40E2-ADAC-49C6F324C958}" dt="2025-05-20T14:48:41.018" v="563" actId="21"/>
          <ac:spMkLst>
            <pc:docMk/>
            <pc:sldMk cId="7585397" sldId="293"/>
            <ac:spMk id="42" creationId="{DB90A001-9C01-31D4-0974-F400FD21CA25}"/>
          </ac:spMkLst>
        </pc:spChg>
        <pc:spChg chg="add del mod ord">
          <ac:chgData name="Francesco Tarchi" userId="4f800d74-33e7-4169-a768-bd5c066e7a1d" providerId="ADAL" clId="{246D4E0A-77F4-40E2-ADAC-49C6F324C958}" dt="2025-05-20T14:48:41.018" v="563" actId="21"/>
          <ac:spMkLst>
            <pc:docMk/>
            <pc:sldMk cId="7585397" sldId="293"/>
            <ac:spMk id="43" creationId="{9C650DC6-0D30-1B0C-0C41-875CE9CB357F}"/>
          </ac:spMkLst>
        </pc:spChg>
        <pc:spChg chg="add del mod ord">
          <ac:chgData name="Francesco Tarchi" userId="4f800d74-33e7-4169-a768-bd5c066e7a1d" providerId="ADAL" clId="{246D4E0A-77F4-40E2-ADAC-49C6F324C958}" dt="2025-05-20T14:48:41.018" v="563" actId="21"/>
          <ac:spMkLst>
            <pc:docMk/>
            <pc:sldMk cId="7585397" sldId="293"/>
            <ac:spMk id="44" creationId="{E19718A5-E455-712A-62C1-41EB1F62466A}"/>
          </ac:spMkLst>
        </pc:spChg>
        <pc:spChg chg="add del mod ord">
          <ac:chgData name="Francesco Tarchi" userId="4f800d74-33e7-4169-a768-bd5c066e7a1d" providerId="ADAL" clId="{246D4E0A-77F4-40E2-ADAC-49C6F324C958}" dt="2025-05-20T14:48:41.018" v="563" actId="21"/>
          <ac:spMkLst>
            <pc:docMk/>
            <pc:sldMk cId="7585397" sldId="293"/>
            <ac:spMk id="46" creationId="{3AEE6823-F6D6-A38E-436F-D58565FC659D}"/>
          </ac:spMkLst>
        </pc:spChg>
        <pc:spChg chg="add mod ord">
          <ac:chgData name="Francesco Tarchi" userId="4f800d74-33e7-4169-a768-bd5c066e7a1d" providerId="ADAL" clId="{246D4E0A-77F4-40E2-ADAC-49C6F324C958}" dt="2025-05-20T14:37:24.205" v="518" actId="1038"/>
          <ac:spMkLst>
            <pc:docMk/>
            <pc:sldMk cId="7585397" sldId="293"/>
            <ac:spMk id="47" creationId="{CE9D8634-EE4B-7567-15BA-4ACDC48D629B}"/>
          </ac:spMkLst>
        </pc:spChg>
        <pc:spChg chg="add del mod ord">
          <ac:chgData name="Francesco Tarchi" userId="4f800d74-33e7-4169-a768-bd5c066e7a1d" providerId="ADAL" clId="{246D4E0A-77F4-40E2-ADAC-49C6F324C958}" dt="2025-05-20T14:48:41.018" v="563" actId="21"/>
          <ac:spMkLst>
            <pc:docMk/>
            <pc:sldMk cId="7585397" sldId="293"/>
            <ac:spMk id="48" creationId="{0308CBC0-1BD7-E6B6-2027-231383939CDD}"/>
          </ac:spMkLst>
        </pc:spChg>
        <pc:spChg chg="add del mod ord">
          <ac:chgData name="Francesco Tarchi" userId="4f800d74-33e7-4169-a768-bd5c066e7a1d" providerId="ADAL" clId="{246D4E0A-77F4-40E2-ADAC-49C6F324C958}" dt="2025-05-20T14:48:41.018" v="563" actId="21"/>
          <ac:spMkLst>
            <pc:docMk/>
            <pc:sldMk cId="7585397" sldId="293"/>
            <ac:spMk id="49" creationId="{659CCFBF-F0B8-8808-9AA3-E835E21105C7}"/>
          </ac:spMkLst>
        </pc:spChg>
        <pc:spChg chg="add del mod ord">
          <ac:chgData name="Francesco Tarchi" userId="4f800d74-33e7-4169-a768-bd5c066e7a1d" providerId="ADAL" clId="{246D4E0A-77F4-40E2-ADAC-49C6F324C958}" dt="2025-05-20T14:48:41.018" v="563" actId="21"/>
          <ac:spMkLst>
            <pc:docMk/>
            <pc:sldMk cId="7585397" sldId="293"/>
            <ac:spMk id="50" creationId="{6F08FA1D-932D-9C15-E1BF-50F179B76738}"/>
          </ac:spMkLst>
        </pc:spChg>
        <pc:spChg chg="add del mod ord">
          <ac:chgData name="Francesco Tarchi" userId="4f800d74-33e7-4169-a768-bd5c066e7a1d" providerId="ADAL" clId="{246D4E0A-77F4-40E2-ADAC-49C6F324C958}" dt="2025-05-20T14:48:41.018" v="563" actId="21"/>
          <ac:spMkLst>
            <pc:docMk/>
            <pc:sldMk cId="7585397" sldId="293"/>
            <ac:spMk id="51" creationId="{E781B66C-DA90-9200-841B-3F6B3ED1E750}"/>
          </ac:spMkLst>
        </pc:spChg>
        <pc:spChg chg="add del mod ord">
          <ac:chgData name="Francesco Tarchi" userId="4f800d74-33e7-4169-a768-bd5c066e7a1d" providerId="ADAL" clId="{246D4E0A-77F4-40E2-ADAC-49C6F324C958}" dt="2025-05-20T14:48:41.018" v="563" actId="21"/>
          <ac:spMkLst>
            <pc:docMk/>
            <pc:sldMk cId="7585397" sldId="293"/>
            <ac:spMk id="52" creationId="{0C1BCB6D-6B3A-57DC-FD78-E3745DFD7D48}"/>
          </ac:spMkLst>
        </pc:spChg>
        <pc:spChg chg="add del mod">
          <ac:chgData name="Francesco Tarchi" userId="4f800d74-33e7-4169-a768-bd5c066e7a1d" providerId="ADAL" clId="{246D4E0A-77F4-40E2-ADAC-49C6F324C958}" dt="2025-05-20T14:15:54.490" v="333" actId="478"/>
          <ac:spMkLst>
            <pc:docMk/>
            <pc:sldMk cId="7585397" sldId="293"/>
            <ac:spMk id="53" creationId="{8B6E7D6A-8410-DE09-7298-8006EAC57BE1}"/>
          </ac:spMkLst>
        </pc:spChg>
        <pc:spChg chg="add del mod">
          <ac:chgData name="Francesco Tarchi" userId="4f800d74-33e7-4169-a768-bd5c066e7a1d" providerId="ADAL" clId="{246D4E0A-77F4-40E2-ADAC-49C6F324C958}" dt="2025-05-20T14:15:54.490" v="333" actId="478"/>
          <ac:spMkLst>
            <pc:docMk/>
            <pc:sldMk cId="7585397" sldId="293"/>
            <ac:spMk id="54" creationId="{CCAA704C-EB34-252D-8FC6-37C9297EAC20}"/>
          </ac:spMkLst>
        </pc:spChg>
        <pc:spChg chg="add del mod">
          <ac:chgData name="Francesco Tarchi" userId="4f800d74-33e7-4169-a768-bd5c066e7a1d" providerId="ADAL" clId="{246D4E0A-77F4-40E2-ADAC-49C6F324C958}" dt="2025-05-20T14:15:54.490" v="333" actId="478"/>
          <ac:spMkLst>
            <pc:docMk/>
            <pc:sldMk cId="7585397" sldId="293"/>
            <ac:spMk id="55" creationId="{D5E626E6-F016-8824-C7C8-293F8874E3B7}"/>
          </ac:spMkLst>
        </pc:spChg>
        <pc:spChg chg="add del mod">
          <ac:chgData name="Francesco Tarchi" userId="4f800d74-33e7-4169-a768-bd5c066e7a1d" providerId="ADAL" clId="{246D4E0A-77F4-40E2-ADAC-49C6F324C958}" dt="2025-05-20T14:15:50.038" v="332" actId="478"/>
          <ac:spMkLst>
            <pc:docMk/>
            <pc:sldMk cId="7585397" sldId="293"/>
            <ac:spMk id="56" creationId="{8A89ED47-06F8-3E61-B961-579DA56D809B}"/>
          </ac:spMkLst>
        </pc:spChg>
        <pc:spChg chg="del">
          <ac:chgData name="Francesco Tarchi" userId="4f800d74-33e7-4169-a768-bd5c066e7a1d" providerId="ADAL" clId="{246D4E0A-77F4-40E2-ADAC-49C6F324C958}" dt="2025-05-20T14:15:50.038" v="332" actId="478"/>
          <ac:spMkLst>
            <pc:docMk/>
            <pc:sldMk cId="7585397" sldId="293"/>
            <ac:spMk id="57" creationId="{621BDE1B-3341-03E0-7B08-81ACAB3EF8A4}"/>
          </ac:spMkLst>
        </pc:spChg>
        <pc:spChg chg="add del mod">
          <ac:chgData name="Francesco Tarchi" userId="4f800d74-33e7-4169-a768-bd5c066e7a1d" providerId="ADAL" clId="{246D4E0A-77F4-40E2-ADAC-49C6F324C958}" dt="2025-05-20T14:15:50.038" v="332" actId="478"/>
          <ac:spMkLst>
            <pc:docMk/>
            <pc:sldMk cId="7585397" sldId="293"/>
            <ac:spMk id="58" creationId="{9C883A91-15F1-3CAE-1407-F4AAE6B10768}"/>
          </ac:spMkLst>
        </pc:spChg>
        <pc:spChg chg="add del mod">
          <ac:chgData name="Francesco Tarchi" userId="4f800d74-33e7-4169-a768-bd5c066e7a1d" providerId="ADAL" clId="{246D4E0A-77F4-40E2-ADAC-49C6F324C958}" dt="2025-05-20T14:15:50.038" v="332" actId="478"/>
          <ac:spMkLst>
            <pc:docMk/>
            <pc:sldMk cId="7585397" sldId="293"/>
            <ac:spMk id="59" creationId="{2DEFADBC-E990-6E39-24A7-6BA3002A9FE5}"/>
          </ac:spMkLst>
        </pc:spChg>
        <pc:spChg chg="add del mod">
          <ac:chgData name="Francesco Tarchi" userId="4f800d74-33e7-4169-a768-bd5c066e7a1d" providerId="ADAL" clId="{246D4E0A-77F4-40E2-ADAC-49C6F324C958}" dt="2025-05-20T14:15:43.820" v="331" actId="478"/>
          <ac:spMkLst>
            <pc:docMk/>
            <pc:sldMk cId="7585397" sldId="293"/>
            <ac:spMk id="60" creationId="{832BFDF0-8B01-5A63-33C3-853205DF3360}"/>
          </ac:spMkLst>
        </pc:spChg>
        <pc:spChg chg="add del mod">
          <ac:chgData name="Francesco Tarchi" userId="4f800d74-33e7-4169-a768-bd5c066e7a1d" providerId="ADAL" clId="{246D4E0A-77F4-40E2-ADAC-49C6F324C958}" dt="2025-05-20T14:15:43.820" v="331" actId="478"/>
          <ac:spMkLst>
            <pc:docMk/>
            <pc:sldMk cId="7585397" sldId="293"/>
            <ac:spMk id="61" creationId="{E8A6A7A3-9DAF-4CC9-F7E0-4795762E1190}"/>
          </ac:spMkLst>
        </pc:spChg>
        <pc:spChg chg="add del mod">
          <ac:chgData name="Francesco Tarchi" userId="4f800d74-33e7-4169-a768-bd5c066e7a1d" providerId="ADAL" clId="{246D4E0A-77F4-40E2-ADAC-49C6F324C958}" dt="2025-05-20T14:15:43.820" v="331" actId="478"/>
          <ac:spMkLst>
            <pc:docMk/>
            <pc:sldMk cId="7585397" sldId="293"/>
            <ac:spMk id="62" creationId="{A8DC3AAD-A2E7-70A2-40D7-96B50C2C04FA}"/>
          </ac:spMkLst>
        </pc:spChg>
        <pc:spChg chg="add del mod">
          <ac:chgData name="Francesco Tarchi" userId="4f800d74-33e7-4169-a768-bd5c066e7a1d" providerId="ADAL" clId="{246D4E0A-77F4-40E2-ADAC-49C6F324C958}" dt="2025-05-20T14:15:43.820" v="331" actId="478"/>
          <ac:spMkLst>
            <pc:docMk/>
            <pc:sldMk cId="7585397" sldId="293"/>
            <ac:spMk id="63" creationId="{0C671B1E-582E-8579-A4F2-F5070A5F9B51}"/>
          </ac:spMkLst>
        </pc:spChg>
        <pc:spChg chg="add del mod ord">
          <ac:chgData name="Francesco Tarchi" userId="4f800d74-33e7-4169-a768-bd5c066e7a1d" providerId="ADAL" clId="{246D4E0A-77F4-40E2-ADAC-49C6F324C958}" dt="2025-05-20T14:48:41.018" v="563" actId="21"/>
          <ac:spMkLst>
            <pc:docMk/>
            <pc:sldMk cId="7585397" sldId="293"/>
            <ac:spMk id="72" creationId="{6FD45BEC-DE4B-B879-2AB3-7DDD8A4FF7CB}"/>
          </ac:spMkLst>
        </pc:spChg>
        <pc:spChg chg="add mod ord">
          <ac:chgData name="Francesco Tarchi" userId="4f800d74-33e7-4169-a768-bd5c066e7a1d" providerId="ADAL" clId="{246D4E0A-77F4-40E2-ADAC-49C6F324C958}" dt="2025-05-20T14:49:44.231" v="662" actId="171"/>
          <ac:spMkLst>
            <pc:docMk/>
            <pc:sldMk cId="7585397" sldId="293"/>
            <ac:spMk id="76" creationId="{DB90A001-9C01-31D4-0974-F400FD21CA25}"/>
          </ac:spMkLst>
        </pc:spChg>
        <pc:spChg chg="add mod ord">
          <ac:chgData name="Francesco Tarchi" userId="4f800d74-33e7-4169-a768-bd5c066e7a1d" providerId="ADAL" clId="{246D4E0A-77F4-40E2-ADAC-49C6F324C958}" dt="2025-05-20T14:49:44.231" v="662" actId="171"/>
          <ac:spMkLst>
            <pc:docMk/>
            <pc:sldMk cId="7585397" sldId="293"/>
            <ac:spMk id="77" creationId="{9C650DC6-0D30-1B0C-0C41-875CE9CB357F}"/>
          </ac:spMkLst>
        </pc:spChg>
        <pc:spChg chg="add mod ord">
          <ac:chgData name="Francesco Tarchi" userId="4f800d74-33e7-4169-a768-bd5c066e7a1d" providerId="ADAL" clId="{246D4E0A-77F4-40E2-ADAC-49C6F324C958}" dt="2025-05-20T14:49:44.231" v="662" actId="171"/>
          <ac:spMkLst>
            <pc:docMk/>
            <pc:sldMk cId="7585397" sldId="293"/>
            <ac:spMk id="78" creationId="{E19718A5-E455-712A-62C1-41EB1F62466A}"/>
          </ac:spMkLst>
        </pc:spChg>
        <pc:spChg chg="add mod ord">
          <ac:chgData name="Francesco Tarchi" userId="4f800d74-33e7-4169-a768-bd5c066e7a1d" providerId="ADAL" clId="{246D4E0A-77F4-40E2-ADAC-49C6F324C958}" dt="2025-05-20T14:49:44.231" v="662" actId="171"/>
          <ac:spMkLst>
            <pc:docMk/>
            <pc:sldMk cId="7585397" sldId="293"/>
            <ac:spMk id="79" creationId="{A2083941-0982-7D6E-4413-04D8AD85D4BF}"/>
          </ac:spMkLst>
        </pc:spChg>
        <pc:spChg chg="add mod ord">
          <ac:chgData name="Francesco Tarchi" userId="4f800d74-33e7-4169-a768-bd5c066e7a1d" providerId="ADAL" clId="{246D4E0A-77F4-40E2-ADAC-49C6F324C958}" dt="2025-05-20T14:49:44.231" v="662" actId="171"/>
          <ac:spMkLst>
            <pc:docMk/>
            <pc:sldMk cId="7585397" sldId="293"/>
            <ac:spMk id="80" creationId="{3AEE6823-F6D6-A38E-436F-D58565FC659D}"/>
          </ac:spMkLst>
        </pc:spChg>
        <pc:spChg chg="add mod ord">
          <ac:chgData name="Francesco Tarchi" userId="4f800d74-33e7-4169-a768-bd5c066e7a1d" providerId="ADAL" clId="{246D4E0A-77F4-40E2-ADAC-49C6F324C958}" dt="2025-05-20T14:49:44.231" v="662" actId="171"/>
          <ac:spMkLst>
            <pc:docMk/>
            <pc:sldMk cId="7585397" sldId="293"/>
            <ac:spMk id="81" creationId="{CE9D8634-EE4B-7567-15BA-4ACDC48D629B}"/>
          </ac:spMkLst>
        </pc:spChg>
        <pc:spChg chg="add mod ord">
          <ac:chgData name="Francesco Tarchi" userId="4f800d74-33e7-4169-a768-bd5c066e7a1d" providerId="ADAL" clId="{246D4E0A-77F4-40E2-ADAC-49C6F324C958}" dt="2025-05-20T14:49:44.231" v="662" actId="171"/>
          <ac:spMkLst>
            <pc:docMk/>
            <pc:sldMk cId="7585397" sldId="293"/>
            <ac:spMk id="82" creationId="{0308CBC0-1BD7-E6B6-2027-231383939CDD}"/>
          </ac:spMkLst>
        </pc:spChg>
        <pc:spChg chg="add mod ord">
          <ac:chgData name="Francesco Tarchi" userId="4f800d74-33e7-4169-a768-bd5c066e7a1d" providerId="ADAL" clId="{246D4E0A-77F4-40E2-ADAC-49C6F324C958}" dt="2025-05-20T14:49:44.231" v="662" actId="171"/>
          <ac:spMkLst>
            <pc:docMk/>
            <pc:sldMk cId="7585397" sldId="293"/>
            <ac:spMk id="83" creationId="{659CCFBF-F0B8-8808-9AA3-E835E21105C7}"/>
          </ac:spMkLst>
        </pc:spChg>
        <pc:spChg chg="add mod ord">
          <ac:chgData name="Francesco Tarchi" userId="4f800d74-33e7-4169-a768-bd5c066e7a1d" providerId="ADAL" clId="{246D4E0A-77F4-40E2-ADAC-49C6F324C958}" dt="2025-05-20T14:49:44.231" v="662" actId="171"/>
          <ac:spMkLst>
            <pc:docMk/>
            <pc:sldMk cId="7585397" sldId="293"/>
            <ac:spMk id="84" creationId="{6F08FA1D-932D-9C15-E1BF-50F179B76738}"/>
          </ac:spMkLst>
        </pc:spChg>
        <pc:spChg chg="add mod ord">
          <ac:chgData name="Francesco Tarchi" userId="4f800d74-33e7-4169-a768-bd5c066e7a1d" providerId="ADAL" clId="{246D4E0A-77F4-40E2-ADAC-49C6F324C958}" dt="2025-05-20T14:49:44.231" v="662" actId="171"/>
          <ac:spMkLst>
            <pc:docMk/>
            <pc:sldMk cId="7585397" sldId="293"/>
            <ac:spMk id="86" creationId="{0C1BCB6D-6B3A-57DC-FD78-E3745DFD7D48}"/>
          </ac:spMkLst>
        </pc:spChg>
        <pc:grpChg chg="add mod">
          <ac:chgData name="Francesco Tarchi" userId="4f800d74-33e7-4169-a768-bd5c066e7a1d" providerId="ADAL" clId="{246D4E0A-77F4-40E2-ADAC-49C6F324C958}" dt="2025-05-20T15:19:35.444" v="750"/>
          <ac:grpSpMkLst>
            <pc:docMk/>
            <pc:sldMk cId="7585397" sldId="293"/>
            <ac:grpSpMk id="2" creationId="{75F0C46E-40FE-2E08-644E-88AE5343D558}"/>
          </ac:grpSpMkLst>
        </pc:grpChg>
        <pc:grpChg chg="add del mod">
          <ac:chgData name="Francesco Tarchi" userId="4f800d74-33e7-4169-a768-bd5c066e7a1d" providerId="ADAL" clId="{246D4E0A-77F4-40E2-ADAC-49C6F324C958}" dt="2025-05-20T14:08:17.376" v="117" actId="165"/>
          <ac:grpSpMkLst>
            <pc:docMk/>
            <pc:sldMk cId="7585397" sldId="293"/>
            <ac:grpSpMk id="5" creationId="{31D69F16-DF1C-4CA2-FC8B-022C6C4C83C0}"/>
          </ac:grpSpMkLst>
        </pc:grpChg>
        <pc:grpChg chg="add mod">
          <ac:chgData name="Francesco Tarchi" userId="4f800d74-33e7-4169-a768-bd5c066e7a1d" providerId="ADAL" clId="{246D4E0A-77F4-40E2-ADAC-49C6F324C958}" dt="2025-05-20T15:19:48.404" v="755"/>
          <ac:grpSpMkLst>
            <pc:docMk/>
            <pc:sldMk cId="7585397" sldId="293"/>
            <ac:grpSpMk id="8" creationId="{5DF5F778-D8E1-1811-38C6-AD720F403E5E}"/>
          </ac:grpSpMkLst>
        </pc:grpChg>
        <pc:grpChg chg="del">
          <ac:chgData name="Francesco Tarchi" userId="4f800d74-33e7-4169-a768-bd5c066e7a1d" providerId="ADAL" clId="{246D4E0A-77F4-40E2-ADAC-49C6F324C958}" dt="2025-05-20T11:44:38.775" v="97" actId="478"/>
          <ac:grpSpMkLst>
            <pc:docMk/>
            <pc:sldMk cId="7585397" sldId="293"/>
            <ac:grpSpMk id="12" creationId="{FBF036FC-A029-7477-C42C-87988FF90678}"/>
          </ac:grpSpMkLst>
        </pc:grpChg>
        <pc:grpChg chg="add del mod">
          <ac:chgData name="Francesco Tarchi" userId="4f800d74-33e7-4169-a768-bd5c066e7a1d" providerId="ADAL" clId="{246D4E0A-77F4-40E2-ADAC-49C6F324C958}" dt="2025-05-20T14:10:38.062" v="145" actId="165"/>
          <ac:grpSpMkLst>
            <pc:docMk/>
            <pc:sldMk cId="7585397" sldId="293"/>
            <ac:grpSpMk id="13" creationId="{40D1EF41-D518-100F-41FD-3966224EA19C}"/>
          </ac:grpSpMkLst>
        </pc:grpChg>
        <pc:grpChg chg="del">
          <ac:chgData name="Francesco Tarchi" userId="4f800d74-33e7-4169-a768-bd5c066e7a1d" providerId="ADAL" clId="{246D4E0A-77F4-40E2-ADAC-49C6F324C958}" dt="2025-05-20T11:44:38.775" v="97" actId="478"/>
          <ac:grpSpMkLst>
            <pc:docMk/>
            <pc:sldMk cId="7585397" sldId="293"/>
            <ac:grpSpMk id="17" creationId="{0B933912-0D66-0FB9-FDB7-59D34A82069F}"/>
          </ac:grpSpMkLst>
        </pc:grpChg>
        <pc:grpChg chg="add mod">
          <ac:chgData name="Francesco Tarchi" userId="4f800d74-33e7-4169-a768-bd5c066e7a1d" providerId="ADAL" clId="{246D4E0A-77F4-40E2-ADAC-49C6F324C958}" dt="2025-05-20T14:09:18.907" v="134" actId="1076"/>
          <ac:grpSpMkLst>
            <pc:docMk/>
            <pc:sldMk cId="7585397" sldId="293"/>
            <ac:grpSpMk id="22" creationId="{A3170B3E-487E-BD06-A734-60652DC9846F}"/>
          </ac:grpSpMkLst>
        </pc:grpChg>
        <pc:grpChg chg="add del mod">
          <ac:chgData name="Francesco Tarchi" userId="4f800d74-33e7-4169-a768-bd5c066e7a1d" providerId="ADAL" clId="{246D4E0A-77F4-40E2-ADAC-49C6F324C958}" dt="2025-05-20T14:09:50.013" v="139" actId="21"/>
          <ac:grpSpMkLst>
            <pc:docMk/>
            <pc:sldMk cId="7585397" sldId="293"/>
            <ac:grpSpMk id="25" creationId="{37A5FB79-A232-3154-3213-CD73AE7F1CAE}"/>
          </ac:grpSpMkLst>
        </pc:grpChg>
        <pc:grpChg chg="add del mod">
          <ac:chgData name="Francesco Tarchi" userId="4f800d74-33e7-4169-a768-bd5c066e7a1d" providerId="ADAL" clId="{246D4E0A-77F4-40E2-ADAC-49C6F324C958}" dt="2025-05-20T14:09:50.013" v="139" actId="21"/>
          <ac:grpSpMkLst>
            <pc:docMk/>
            <pc:sldMk cId="7585397" sldId="293"/>
            <ac:grpSpMk id="28" creationId="{AF1A96B0-7D03-606F-6E18-96C3A104910C}"/>
          </ac:grpSpMkLst>
        </pc:grpChg>
        <pc:grpChg chg="add del mod">
          <ac:chgData name="Francesco Tarchi" userId="4f800d74-33e7-4169-a768-bd5c066e7a1d" providerId="ADAL" clId="{246D4E0A-77F4-40E2-ADAC-49C6F324C958}" dt="2025-05-20T14:37:38.575" v="519" actId="21"/>
          <ac:grpSpMkLst>
            <pc:docMk/>
            <pc:sldMk cId="7585397" sldId="293"/>
            <ac:grpSpMk id="64" creationId="{75F0C46E-40FE-2E08-644E-88AE5343D558}"/>
          </ac:grpSpMkLst>
        </pc:grpChg>
        <pc:grpChg chg="add del mod">
          <ac:chgData name="Francesco Tarchi" userId="4f800d74-33e7-4169-a768-bd5c066e7a1d" providerId="ADAL" clId="{246D4E0A-77F4-40E2-ADAC-49C6F324C958}" dt="2025-05-20T14:37:38.575" v="519" actId="21"/>
          <ac:grpSpMkLst>
            <pc:docMk/>
            <pc:sldMk cId="7585397" sldId="293"/>
            <ac:grpSpMk id="65" creationId="{5DF5F778-D8E1-1811-38C6-AD720F403E5E}"/>
          </ac:grpSpMkLst>
        </pc:grpChg>
        <pc:grpChg chg="add del mod">
          <ac:chgData name="Francesco Tarchi" userId="4f800d74-33e7-4169-a768-bd5c066e7a1d" providerId="ADAL" clId="{246D4E0A-77F4-40E2-ADAC-49C6F324C958}" dt="2025-05-20T15:19:23.474" v="746" actId="21"/>
          <ac:grpSpMkLst>
            <pc:docMk/>
            <pc:sldMk cId="7585397" sldId="293"/>
            <ac:grpSpMk id="66" creationId="{75F0C46E-40FE-2E08-644E-88AE5343D558}"/>
          </ac:grpSpMkLst>
        </pc:grpChg>
        <pc:grpChg chg="add del mod">
          <ac:chgData name="Francesco Tarchi" userId="4f800d74-33e7-4169-a768-bd5c066e7a1d" providerId="ADAL" clId="{246D4E0A-77F4-40E2-ADAC-49C6F324C958}" dt="2025-05-20T15:19:37.653" v="751" actId="21"/>
          <ac:grpSpMkLst>
            <pc:docMk/>
            <pc:sldMk cId="7585397" sldId="293"/>
            <ac:grpSpMk id="69" creationId="{5DF5F778-D8E1-1811-38C6-AD720F403E5E}"/>
          </ac:grpSpMkLst>
        </pc:grpChg>
        <pc:grpChg chg="add del mod">
          <ac:chgData name="Francesco Tarchi" userId="4f800d74-33e7-4169-a768-bd5c066e7a1d" providerId="ADAL" clId="{246D4E0A-77F4-40E2-ADAC-49C6F324C958}" dt="2025-05-20T14:49:38.383" v="661" actId="21"/>
          <ac:grpSpMkLst>
            <pc:docMk/>
            <pc:sldMk cId="7585397" sldId="293"/>
            <ac:grpSpMk id="73" creationId="{6857A5A8-3849-1335-EA97-A6F879CC3E0C}"/>
          </ac:grpSpMkLst>
        </pc:grpChg>
        <pc:grpChg chg="add del mod">
          <ac:chgData name="Francesco Tarchi" userId="4f800d74-33e7-4169-a768-bd5c066e7a1d" providerId="ADAL" clId="{246D4E0A-77F4-40E2-ADAC-49C6F324C958}" dt="2025-05-20T14:50:31.593" v="674" actId="21"/>
          <ac:grpSpMkLst>
            <pc:docMk/>
            <pc:sldMk cId="7585397" sldId="293"/>
            <ac:grpSpMk id="88" creationId="{61441061-657A-10C0-B32E-A06AD9C35071}"/>
          </ac:grpSpMkLst>
        </pc:grpChg>
        <pc:picChg chg="add del mod ord topLvl">
          <ac:chgData name="Francesco Tarchi" userId="4f800d74-33e7-4169-a768-bd5c066e7a1d" providerId="ADAL" clId="{246D4E0A-77F4-40E2-ADAC-49C6F324C958}" dt="2025-05-20T14:35:55.140" v="499" actId="164"/>
          <ac:picMkLst>
            <pc:docMk/>
            <pc:sldMk cId="7585397" sldId="293"/>
            <ac:picMk id="2" creationId="{E7CA1017-2711-8AA4-7588-7C64F298DA48}"/>
          </ac:picMkLst>
        </pc:picChg>
        <pc:picChg chg="mod">
          <ac:chgData name="Francesco Tarchi" userId="4f800d74-33e7-4169-a768-bd5c066e7a1d" providerId="ADAL" clId="{246D4E0A-77F4-40E2-ADAC-49C6F324C958}" dt="2025-05-20T15:19:35.444" v="750"/>
          <ac:picMkLst>
            <pc:docMk/>
            <pc:sldMk cId="7585397" sldId="293"/>
            <ac:picMk id="5" creationId="{4BB1EEF8-67AC-9A99-6483-923816340DA9}"/>
          </ac:picMkLst>
        </pc:picChg>
        <pc:picChg chg="mod">
          <ac:chgData name="Francesco Tarchi" userId="4f800d74-33e7-4169-a768-bd5c066e7a1d" providerId="ADAL" clId="{246D4E0A-77F4-40E2-ADAC-49C6F324C958}" dt="2025-05-20T15:19:35.444" v="750"/>
          <ac:picMkLst>
            <pc:docMk/>
            <pc:sldMk cId="7585397" sldId="293"/>
            <ac:picMk id="6" creationId="{E7CA1017-2711-8AA4-7588-7C64F298DA48}"/>
          </ac:picMkLst>
        </pc:picChg>
        <pc:picChg chg="mod ord">
          <ac:chgData name="Francesco Tarchi" userId="4f800d74-33e7-4169-a768-bd5c066e7a1d" providerId="ADAL" clId="{246D4E0A-77F4-40E2-ADAC-49C6F324C958}" dt="2025-05-20T14:35:47.887" v="498" actId="34135"/>
          <ac:picMkLst>
            <pc:docMk/>
            <pc:sldMk cId="7585397" sldId="293"/>
            <ac:picMk id="7" creationId="{317D8E56-72C4-C35B-B3E3-C45E15AD603F}"/>
          </ac:picMkLst>
        </pc:picChg>
        <pc:picChg chg="add del mod ord topLvl">
          <ac:chgData name="Francesco Tarchi" userId="4f800d74-33e7-4169-a768-bd5c066e7a1d" providerId="ADAL" clId="{246D4E0A-77F4-40E2-ADAC-49C6F324C958}" dt="2025-05-20T14:36:00.970" v="500" actId="164"/>
          <ac:picMkLst>
            <pc:docMk/>
            <pc:sldMk cId="7585397" sldId="293"/>
            <ac:picMk id="9" creationId="{2C55553A-27F0-8162-D860-1A208366C409}"/>
          </ac:picMkLst>
        </pc:picChg>
        <pc:picChg chg="mod">
          <ac:chgData name="Francesco Tarchi" userId="4f800d74-33e7-4169-a768-bd5c066e7a1d" providerId="ADAL" clId="{246D4E0A-77F4-40E2-ADAC-49C6F324C958}" dt="2025-05-20T15:19:48.404" v="755"/>
          <ac:picMkLst>
            <pc:docMk/>
            <pc:sldMk cId="7585397" sldId="293"/>
            <ac:picMk id="9" creationId="{84638662-56B5-2725-70A4-A2D66CB62D0D}"/>
          </ac:picMkLst>
        </pc:picChg>
        <pc:picChg chg="mod">
          <ac:chgData name="Francesco Tarchi" userId="4f800d74-33e7-4169-a768-bd5c066e7a1d" providerId="ADAL" clId="{246D4E0A-77F4-40E2-ADAC-49C6F324C958}" dt="2025-05-20T15:19:48.404" v="755"/>
          <ac:picMkLst>
            <pc:docMk/>
            <pc:sldMk cId="7585397" sldId="293"/>
            <ac:picMk id="10" creationId="{2C55553A-27F0-8162-D860-1A208366C409}"/>
          </ac:picMkLst>
        </pc:picChg>
        <pc:picChg chg="mod ord topLvl">
          <ac:chgData name="Francesco Tarchi" userId="4f800d74-33e7-4169-a768-bd5c066e7a1d" providerId="ADAL" clId="{246D4E0A-77F4-40E2-ADAC-49C6F324C958}" dt="2025-05-20T14:36:08.847" v="501" actId="171"/>
          <ac:picMkLst>
            <pc:docMk/>
            <pc:sldMk cId="7585397" sldId="293"/>
            <ac:picMk id="10" creationId="{4BB1EEF8-67AC-9A99-6483-923816340DA9}"/>
          </ac:picMkLst>
        </pc:picChg>
        <pc:picChg chg="add del mod">
          <ac:chgData name="Francesco Tarchi" userId="4f800d74-33e7-4169-a768-bd5c066e7a1d" providerId="ADAL" clId="{246D4E0A-77F4-40E2-ADAC-49C6F324C958}" dt="2025-05-20T11:45:28.484" v="102" actId="478"/>
          <ac:picMkLst>
            <pc:docMk/>
            <pc:sldMk cId="7585397" sldId="293"/>
            <ac:picMk id="11" creationId="{2D16076C-D914-6C1C-F143-7AF1DE555925}"/>
          </ac:picMkLst>
        </pc:picChg>
        <pc:picChg chg="mod ord topLvl">
          <ac:chgData name="Francesco Tarchi" userId="4f800d74-33e7-4169-a768-bd5c066e7a1d" providerId="ADAL" clId="{246D4E0A-77F4-40E2-ADAC-49C6F324C958}" dt="2025-05-20T14:36:12.290" v="502" actId="171"/>
          <ac:picMkLst>
            <pc:docMk/>
            <pc:sldMk cId="7585397" sldId="293"/>
            <ac:picMk id="14" creationId="{84638662-56B5-2725-70A4-A2D66CB62D0D}"/>
          </ac:picMkLst>
        </pc:picChg>
        <pc:picChg chg="add del mod">
          <ac:chgData name="Francesco Tarchi" userId="4f800d74-33e7-4169-a768-bd5c066e7a1d" providerId="ADAL" clId="{246D4E0A-77F4-40E2-ADAC-49C6F324C958}" dt="2025-05-20T11:45:28.484" v="102" actId="478"/>
          <ac:picMkLst>
            <pc:docMk/>
            <pc:sldMk cId="7585397" sldId="293"/>
            <ac:picMk id="18" creationId="{2E2C1982-1DC3-D875-8B10-EAD8002673E5}"/>
          </ac:picMkLst>
        </pc:picChg>
        <pc:picChg chg="add mod">
          <ac:chgData name="Francesco Tarchi" userId="4f800d74-33e7-4169-a768-bd5c066e7a1d" providerId="ADAL" clId="{246D4E0A-77F4-40E2-ADAC-49C6F324C958}" dt="2025-05-20T14:09:18.907" v="134" actId="1076"/>
          <ac:picMkLst>
            <pc:docMk/>
            <pc:sldMk cId="7585397" sldId="293"/>
            <ac:picMk id="21" creationId="{BB17A1E7-59B6-F010-42AF-C1E2AC625BD3}"/>
          </ac:picMkLst>
        </pc:picChg>
        <pc:picChg chg="mod">
          <ac:chgData name="Francesco Tarchi" userId="4f800d74-33e7-4169-a768-bd5c066e7a1d" providerId="ADAL" clId="{246D4E0A-77F4-40E2-ADAC-49C6F324C958}" dt="2025-05-20T14:09:14.256" v="132"/>
          <ac:picMkLst>
            <pc:docMk/>
            <pc:sldMk cId="7585397" sldId="293"/>
            <ac:picMk id="23" creationId="{FCFCC6EB-74CF-85C9-6D5B-B7ACAA061080}"/>
          </ac:picMkLst>
        </pc:picChg>
        <pc:picChg chg="mod">
          <ac:chgData name="Francesco Tarchi" userId="4f800d74-33e7-4169-a768-bd5c066e7a1d" providerId="ADAL" clId="{246D4E0A-77F4-40E2-ADAC-49C6F324C958}" dt="2025-05-20T14:09:14.256" v="132"/>
          <ac:picMkLst>
            <pc:docMk/>
            <pc:sldMk cId="7585397" sldId="293"/>
            <ac:picMk id="24" creationId="{494F157A-01E8-CC10-7914-681ADE312448}"/>
          </ac:picMkLst>
        </pc:picChg>
        <pc:picChg chg="mod">
          <ac:chgData name="Francesco Tarchi" userId="4f800d74-33e7-4169-a768-bd5c066e7a1d" providerId="ADAL" clId="{246D4E0A-77F4-40E2-ADAC-49C6F324C958}" dt="2025-05-20T14:09:43.316" v="137"/>
          <ac:picMkLst>
            <pc:docMk/>
            <pc:sldMk cId="7585397" sldId="293"/>
            <ac:picMk id="26" creationId="{04DAAE35-5207-E633-754B-98A28077E36C}"/>
          </ac:picMkLst>
        </pc:picChg>
        <pc:picChg chg="mod">
          <ac:chgData name="Francesco Tarchi" userId="4f800d74-33e7-4169-a768-bd5c066e7a1d" providerId="ADAL" clId="{246D4E0A-77F4-40E2-ADAC-49C6F324C958}" dt="2025-05-20T14:09:43.316" v="137"/>
          <ac:picMkLst>
            <pc:docMk/>
            <pc:sldMk cId="7585397" sldId="293"/>
            <ac:picMk id="27" creationId="{3F849207-5E7D-3CDF-2DB4-994D87FF3068}"/>
          </ac:picMkLst>
        </pc:picChg>
        <pc:picChg chg="mod">
          <ac:chgData name="Francesco Tarchi" userId="4f800d74-33e7-4169-a768-bd5c066e7a1d" providerId="ADAL" clId="{246D4E0A-77F4-40E2-ADAC-49C6F324C958}" dt="2025-05-20T14:09:43.316" v="137"/>
          <ac:picMkLst>
            <pc:docMk/>
            <pc:sldMk cId="7585397" sldId="293"/>
            <ac:picMk id="29" creationId="{1E279D07-2F42-3DA8-8E42-038461D50F32}"/>
          </ac:picMkLst>
        </pc:picChg>
        <pc:picChg chg="mod">
          <ac:chgData name="Francesco Tarchi" userId="4f800d74-33e7-4169-a768-bd5c066e7a1d" providerId="ADAL" clId="{246D4E0A-77F4-40E2-ADAC-49C6F324C958}" dt="2025-05-20T14:09:43.316" v="137"/>
          <ac:picMkLst>
            <pc:docMk/>
            <pc:sldMk cId="7585397" sldId="293"/>
            <ac:picMk id="30" creationId="{395610C7-43A9-43FF-74FF-A246F55ECD49}"/>
          </ac:picMkLst>
        </pc:picChg>
        <pc:picChg chg="mod">
          <ac:chgData name="Francesco Tarchi" userId="4f800d74-33e7-4169-a768-bd5c066e7a1d" providerId="ADAL" clId="{246D4E0A-77F4-40E2-ADAC-49C6F324C958}" dt="2025-05-20T14:44:19.956" v="536"/>
          <ac:picMkLst>
            <pc:docMk/>
            <pc:sldMk cId="7585397" sldId="293"/>
            <ac:picMk id="67" creationId="{4BB1EEF8-67AC-9A99-6483-923816340DA9}"/>
          </ac:picMkLst>
        </pc:picChg>
        <pc:picChg chg="mod">
          <ac:chgData name="Francesco Tarchi" userId="4f800d74-33e7-4169-a768-bd5c066e7a1d" providerId="ADAL" clId="{246D4E0A-77F4-40E2-ADAC-49C6F324C958}" dt="2025-05-20T14:44:19.956" v="536"/>
          <ac:picMkLst>
            <pc:docMk/>
            <pc:sldMk cId="7585397" sldId="293"/>
            <ac:picMk id="68" creationId="{E7CA1017-2711-8AA4-7588-7C64F298DA48}"/>
          </ac:picMkLst>
        </pc:picChg>
        <pc:picChg chg="mod">
          <ac:chgData name="Francesco Tarchi" userId="4f800d74-33e7-4169-a768-bd5c066e7a1d" providerId="ADAL" clId="{246D4E0A-77F4-40E2-ADAC-49C6F324C958}" dt="2025-05-20T14:44:19.956" v="536"/>
          <ac:picMkLst>
            <pc:docMk/>
            <pc:sldMk cId="7585397" sldId="293"/>
            <ac:picMk id="70" creationId="{84638662-56B5-2725-70A4-A2D66CB62D0D}"/>
          </ac:picMkLst>
        </pc:picChg>
        <pc:picChg chg="mod">
          <ac:chgData name="Francesco Tarchi" userId="4f800d74-33e7-4169-a768-bd5c066e7a1d" providerId="ADAL" clId="{246D4E0A-77F4-40E2-ADAC-49C6F324C958}" dt="2025-05-20T14:44:19.956" v="536"/>
          <ac:picMkLst>
            <pc:docMk/>
            <pc:sldMk cId="7585397" sldId="293"/>
            <ac:picMk id="71" creationId="{2C55553A-27F0-8162-D860-1A208366C409}"/>
          </ac:picMkLst>
        </pc:picChg>
        <pc:picChg chg="mod">
          <ac:chgData name="Francesco Tarchi" userId="4f800d74-33e7-4169-a768-bd5c066e7a1d" providerId="ADAL" clId="{246D4E0A-77F4-40E2-ADAC-49C6F324C958}" dt="2025-05-20T14:47:44.171" v="554"/>
          <ac:picMkLst>
            <pc:docMk/>
            <pc:sldMk cId="7585397" sldId="293"/>
            <ac:picMk id="74" creationId="{1E279D07-2F42-3DA8-8E42-038461D50F32}"/>
          </ac:picMkLst>
        </pc:picChg>
        <pc:picChg chg="mod">
          <ac:chgData name="Francesco Tarchi" userId="4f800d74-33e7-4169-a768-bd5c066e7a1d" providerId="ADAL" clId="{246D4E0A-77F4-40E2-ADAC-49C6F324C958}" dt="2025-05-20T14:47:44.171" v="554"/>
          <ac:picMkLst>
            <pc:docMk/>
            <pc:sldMk cId="7585397" sldId="293"/>
            <ac:picMk id="75" creationId="{395610C7-43A9-43FF-74FF-A246F55ECD49}"/>
          </ac:picMkLst>
        </pc:picChg>
        <pc:picChg chg="mod">
          <ac:chgData name="Francesco Tarchi" userId="4f800d74-33e7-4169-a768-bd5c066e7a1d" providerId="ADAL" clId="{246D4E0A-77F4-40E2-ADAC-49C6F324C958}" dt="2025-05-20T14:50:01.943" v="665"/>
          <ac:picMkLst>
            <pc:docMk/>
            <pc:sldMk cId="7585397" sldId="293"/>
            <ac:picMk id="89" creationId="{04DAAE35-5207-E633-754B-98A28077E36C}"/>
          </ac:picMkLst>
        </pc:picChg>
        <pc:picChg chg="mod">
          <ac:chgData name="Francesco Tarchi" userId="4f800d74-33e7-4169-a768-bd5c066e7a1d" providerId="ADAL" clId="{246D4E0A-77F4-40E2-ADAC-49C6F324C958}" dt="2025-05-20T14:50:01.943" v="665"/>
          <ac:picMkLst>
            <pc:docMk/>
            <pc:sldMk cId="7585397" sldId="293"/>
            <ac:picMk id="90" creationId="{3F849207-5E7D-3CDF-2DB4-994D87FF3068}"/>
          </ac:picMkLst>
        </pc:picChg>
        <pc:cxnChg chg="del">
          <ac:chgData name="Francesco Tarchi" userId="4f800d74-33e7-4169-a768-bd5c066e7a1d" providerId="ADAL" clId="{246D4E0A-77F4-40E2-ADAC-49C6F324C958}" dt="2025-05-20T11:44:02.155" v="89" actId="478"/>
          <ac:cxnSpMkLst>
            <pc:docMk/>
            <pc:sldMk cId="7585397" sldId="293"/>
            <ac:cxnSpMk id="19" creationId="{216DB2AD-8D86-35F2-AB86-5A1C729D76E3}"/>
          </ac:cxnSpMkLst>
        </pc:cxnChg>
      </pc:sldChg>
      <pc:sldChg chg="addSp delSp modSp mod">
        <pc:chgData name="Francesco Tarchi" userId="4f800d74-33e7-4169-a768-bd5c066e7a1d" providerId="ADAL" clId="{246D4E0A-77F4-40E2-ADAC-49C6F324C958}" dt="2025-05-21T11:47:46.352" v="3911" actId="34135"/>
        <pc:sldMkLst>
          <pc:docMk/>
          <pc:sldMk cId="1479199454" sldId="294"/>
        </pc:sldMkLst>
        <pc:spChg chg="add mod ord">
          <ac:chgData name="Francesco Tarchi" userId="4f800d74-33e7-4169-a768-bd5c066e7a1d" providerId="ADAL" clId="{246D4E0A-77F4-40E2-ADAC-49C6F324C958}" dt="2025-05-21T11:47:46.352" v="3911" actId="34135"/>
          <ac:spMkLst>
            <pc:docMk/>
            <pc:sldMk cId="1479199454" sldId="294"/>
            <ac:spMk id="2" creationId="{54BF0301-CC15-56E5-4AEE-69F0AC49A021}"/>
          </ac:spMkLst>
        </pc:spChg>
        <pc:spChg chg="mod">
          <ac:chgData name="Francesco Tarchi" userId="4f800d74-33e7-4169-a768-bd5c066e7a1d" providerId="ADAL" clId="{246D4E0A-77F4-40E2-ADAC-49C6F324C958}" dt="2025-05-21T11:47:46.352" v="3911" actId="34135"/>
          <ac:spMkLst>
            <pc:docMk/>
            <pc:sldMk cId="1479199454" sldId="294"/>
            <ac:spMk id="3" creationId="{0AD2391E-24FE-6EBA-8DCC-69B0A5A11CB2}"/>
          </ac:spMkLst>
        </pc:spChg>
        <pc:spChg chg="mod">
          <ac:chgData name="Francesco Tarchi" userId="4f800d74-33e7-4169-a768-bd5c066e7a1d" providerId="ADAL" clId="{246D4E0A-77F4-40E2-ADAC-49C6F324C958}" dt="2025-05-21T11:47:46.352" v="3911" actId="34135"/>
          <ac:spMkLst>
            <pc:docMk/>
            <pc:sldMk cId="1479199454" sldId="294"/>
            <ac:spMk id="20" creationId="{DB9CED24-5E9C-A1B6-4586-34CAE29DD6FD}"/>
          </ac:spMkLst>
        </pc:spChg>
        <pc:spChg chg="mod">
          <ac:chgData name="Francesco Tarchi" userId="4f800d74-33e7-4169-a768-bd5c066e7a1d" providerId="ADAL" clId="{246D4E0A-77F4-40E2-ADAC-49C6F324C958}" dt="2025-05-21T11:47:46.352" v="3911" actId="34135"/>
          <ac:spMkLst>
            <pc:docMk/>
            <pc:sldMk cId="1479199454" sldId="294"/>
            <ac:spMk id="21" creationId="{1D14DB8F-4D04-D3F7-6FF1-D940817BCC18}"/>
          </ac:spMkLst>
        </pc:spChg>
        <pc:picChg chg="mod">
          <ac:chgData name="Francesco Tarchi" userId="4f800d74-33e7-4169-a768-bd5c066e7a1d" providerId="ADAL" clId="{246D4E0A-77F4-40E2-ADAC-49C6F324C958}" dt="2025-05-21T11:47:46.352" v="3911" actId="34135"/>
          <ac:picMkLst>
            <pc:docMk/>
            <pc:sldMk cId="1479199454" sldId="294"/>
            <ac:picMk id="4" creationId="{52194355-FBB5-D418-EC11-970019CFBB5C}"/>
          </ac:picMkLst>
        </pc:picChg>
        <pc:picChg chg="del">
          <ac:chgData name="Francesco Tarchi" userId="4f800d74-33e7-4169-a768-bd5c066e7a1d" providerId="ADAL" clId="{246D4E0A-77F4-40E2-ADAC-49C6F324C958}" dt="2025-05-20T17:02:30.513" v="2587" actId="478"/>
          <ac:picMkLst>
            <pc:docMk/>
            <pc:sldMk cId="1479199454" sldId="294"/>
            <ac:picMk id="7" creationId="{18065AF0-F1CE-E099-23E0-46480914F164}"/>
          </ac:picMkLst>
        </pc:picChg>
        <pc:picChg chg="mod">
          <ac:chgData name="Francesco Tarchi" userId="4f800d74-33e7-4169-a768-bd5c066e7a1d" providerId="ADAL" clId="{246D4E0A-77F4-40E2-ADAC-49C6F324C958}" dt="2025-05-21T11:47:46.352" v="3911" actId="34135"/>
          <ac:picMkLst>
            <pc:docMk/>
            <pc:sldMk cId="1479199454" sldId="294"/>
            <ac:picMk id="11" creationId="{5B879315-11CC-EBBF-623F-388B8F47A129}"/>
          </ac:picMkLst>
        </pc:picChg>
        <pc:picChg chg="mod">
          <ac:chgData name="Francesco Tarchi" userId="4f800d74-33e7-4169-a768-bd5c066e7a1d" providerId="ADAL" clId="{246D4E0A-77F4-40E2-ADAC-49C6F324C958}" dt="2025-05-21T11:47:46.352" v="3911" actId="34135"/>
          <ac:picMkLst>
            <pc:docMk/>
            <pc:sldMk cId="1479199454" sldId="294"/>
            <ac:picMk id="13" creationId="{3DEF5E83-A36B-1A5B-9DEE-921697872BE5}"/>
          </ac:picMkLst>
        </pc:picChg>
        <pc:picChg chg="mod">
          <ac:chgData name="Francesco Tarchi" userId="4f800d74-33e7-4169-a768-bd5c066e7a1d" providerId="ADAL" clId="{246D4E0A-77F4-40E2-ADAC-49C6F324C958}" dt="2025-05-21T11:47:46.352" v="3911" actId="34135"/>
          <ac:picMkLst>
            <pc:docMk/>
            <pc:sldMk cId="1479199454" sldId="294"/>
            <ac:picMk id="14" creationId="{2134AC28-4FC4-ED9E-73F2-D9150F4B9472}"/>
          </ac:picMkLst>
        </pc:picChg>
        <pc:picChg chg="mod">
          <ac:chgData name="Francesco Tarchi" userId="4f800d74-33e7-4169-a768-bd5c066e7a1d" providerId="ADAL" clId="{246D4E0A-77F4-40E2-ADAC-49C6F324C958}" dt="2025-05-21T11:47:46.352" v="3911" actId="34135"/>
          <ac:picMkLst>
            <pc:docMk/>
            <pc:sldMk cId="1479199454" sldId="294"/>
            <ac:picMk id="16" creationId="{882E012A-EC73-4CB1-236A-DAFFF8A7DE86}"/>
          </ac:picMkLst>
        </pc:picChg>
        <pc:picChg chg="mod">
          <ac:chgData name="Francesco Tarchi" userId="4f800d74-33e7-4169-a768-bd5c066e7a1d" providerId="ADAL" clId="{246D4E0A-77F4-40E2-ADAC-49C6F324C958}" dt="2025-05-21T11:47:46.352" v="3911" actId="34135"/>
          <ac:picMkLst>
            <pc:docMk/>
            <pc:sldMk cId="1479199454" sldId="294"/>
            <ac:picMk id="18" creationId="{2C0D7B6E-3058-AC5F-7861-28BFDB3B5541}"/>
          </ac:picMkLst>
        </pc:picChg>
      </pc:sldChg>
      <pc:sldChg chg="addSp delSp modSp add mod setBg">
        <pc:chgData name="Francesco Tarchi" userId="4f800d74-33e7-4169-a768-bd5c066e7a1d" providerId="ADAL" clId="{246D4E0A-77F4-40E2-ADAC-49C6F324C958}" dt="2025-05-20T14:50:33.680" v="675"/>
        <pc:sldMkLst>
          <pc:docMk/>
          <pc:sldMk cId="1553078168" sldId="295"/>
        </pc:sldMkLst>
        <pc:grpChg chg="add del mod">
          <ac:chgData name="Francesco Tarchi" userId="4f800d74-33e7-4169-a768-bd5c066e7a1d" providerId="ADAL" clId="{246D4E0A-77F4-40E2-ADAC-49C6F324C958}" dt="2025-05-20T14:47:42.457" v="553" actId="21"/>
          <ac:grpSpMkLst>
            <pc:docMk/>
            <pc:sldMk cId="1553078168" sldId="295"/>
            <ac:grpSpMk id="5" creationId="{6857A5A8-3849-1335-EA97-A6F879CC3E0C}"/>
          </ac:grpSpMkLst>
        </pc:grpChg>
        <pc:grpChg chg="add del mod">
          <ac:chgData name="Francesco Tarchi" userId="4f800d74-33e7-4169-a768-bd5c066e7a1d" providerId="ADAL" clId="{246D4E0A-77F4-40E2-ADAC-49C6F324C958}" dt="2025-05-20T14:50:00.375" v="664" actId="21"/>
          <ac:grpSpMkLst>
            <pc:docMk/>
            <pc:sldMk cId="1553078168" sldId="295"/>
            <ac:grpSpMk id="6" creationId="{61441061-657A-10C0-B32E-A06AD9C35071}"/>
          </ac:grpSpMkLst>
        </pc:grpChg>
        <pc:grpChg chg="del">
          <ac:chgData name="Francesco Tarchi" userId="4f800d74-33e7-4169-a768-bd5c066e7a1d" providerId="ADAL" clId="{246D4E0A-77F4-40E2-ADAC-49C6F324C958}" dt="2025-05-20T14:08:50.338" v="126" actId="478"/>
          <ac:grpSpMkLst>
            <pc:docMk/>
            <pc:sldMk cId="1553078168" sldId="295"/>
            <ac:grpSpMk id="13" creationId="{2D1B5DC1-5C44-4FDE-5C9A-712253DDB64D}"/>
          </ac:grpSpMkLst>
        </pc:grpChg>
        <pc:grpChg chg="add del mod">
          <ac:chgData name="Francesco Tarchi" userId="4f800d74-33e7-4169-a768-bd5c066e7a1d" providerId="ADAL" clId="{246D4E0A-77F4-40E2-ADAC-49C6F324C958}" dt="2025-05-20T14:18:11.477" v="360" actId="165"/>
          <ac:grpSpMkLst>
            <pc:docMk/>
            <pc:sldMk cId="1553078168" sldId="295"/>
            <ac:grpSpMk id="25" creationId="{37A5FB79-A232-3154-3213-CD73AE7F1CAE}"/>
          </ac:grpSpMkLst>
        </pc:grpChg>
        <pc:grpChg chg="add del mod">
          <ac:chgData name="Francesco Tarchi" userId="4f800d74-33e7-4169-a768-bd5c066e7a1d" providerId="ADAL" clId="{246D4E0A-77F4-40E2-ADAC-49C6F324C958}" dt="2025-05-20T14:18:08.046" v="359" actId="165"/>
          <ac:grpSpMkLst>
            <pc:docMk/>
            <pc:sldMk cId="1553078168" sldId="295"/>
            <ac:grpSpMk id="28" creationId="{AF1A96B0-7D03-606F-6E18-96C3A104910C}"/>
          </ac:grpSpMkLst>
        </pc:grpChg>
        <pc:grpChg chg="add mod">
          <ac:chgData name="Francesco Tarchi" userId="4f800d74-33e7-4169-a768-bd5c066e7a1d" providerId="ADAL" clId="{246D4E0A-77F4-40E2-ADAC-49C6F324C958}" dt="2025-05-20T14:49:48.369" v="663"/>
          <ac:grpSpMkLst>
            <pc:docMk/>
            <pc:sldMk cId="1553078168" sldId="295"/>
            <ac:grpSpMk id="73" creationId="{6857A5A8-3849-1335-EA97-A6F879CC3E0C}"/>
          </ac:grpSpMkLst>
        </pc:grpChg>
        <pc:grpChg chg="add mod">
          <ac:chgData name="Francesco Tarchi" userId="4f800d74-33e7-4169-a768-bd5c066e7a1d" providerId="ADAL" clId="{246D4E0A-77F4-40E2-ADAC-49C6F324C958}" dt="2025-05-20T14:50:33.680" v="675"/>
          <ac:grpSpMkLst>
            <pc:docMk/>
            <pc:sldMk cId="1553078168" sldId="295"/>
            <ac:grpSpMk id="88" creationId="{61441061-657A-10C0-B32E-A06AD9C35071}"/>
          </ac:grpSpMkLst>
        </pc:grpChg>
        <pc:picChg chg="del">
          <ac:chgData name="Francesco Tarchi" userId="4f800d74-33e7-4169-a768-bd5c066e7a1d" providerId="ADAL" clId="{246D4E0A-77F4-40E2-ADAC-49C6F324C958}" dt="2025-05-20T14:08:47.476" v="124" actId="478"/>
          <ac:picMkLst>
            <pc:docMk/>
            <pc:sldMk cId="1553078168" sldId="295"/>
            <ac:picMk id="2" creationId="{B24388E5-C26E-FDAC-AFD0-61D77F58896E}"/>
          </ac:picMkLst>
        </pc:picChg>
        <pc:picChg chg="mod ord">
          <ac:chgData name="Francesco Tarchi" userId="4f800d74-33e7-4169-a768-bd5c066e7a1d" providerId="ADAL" clId="{246D4E0A-77F4-40E2-ADAC-49C6F324C958}" dt="2025-05-20T14:46:00.333" v="546" actId="167"/>
          <ac:picMkLst>
            <pc:docMk/>
            <pc:sldMk cId="1553078168" sldId="295"/>
            <ac:picMk id="7" creationId="{B172AEAD-E39B-A697-B8C9-0D5A09B7C460}"/>
          </ac:picMkLst>
        </pc:picChg>
        <pc:picChg chg="del">
          <ac:chgData name="Francesco Tarchi" userId="4f800d74-33e7-4169-a768-bd5c066e7a1d" providerId="ADAL" clId="{246D4E0A-77F4-40E2-ADAC-49C6F324C958}" dt="2025-05-20T14:08:48.902" v="125" actId="478"/>
          <ac:picMkLst>
            <pc:docMk/>
            <pc:sldMk cId="1553078168" sldId="295"/>
            <ac:picMk id="10" creationId="{B6F93023-6FAB-F241-1C65-FC7FE4B05B07}"/>
          </ac:picMkLst>
        </pc:picChg>
        <pc:picChg chg="add del">
          <ac:chgData name="Francesco Tarchi" userId="4f800d74-33e7-4169-a768-bd5c066e7a1d" providerId="ADAL" clId="{246D4E0A-77F4-40E2-ADAC-49C6F324C958}" dt="2025-05-20T14:50:26.114" v="672" actId="22"/>
          <ac:picMkLst>
            <pc:docMk/>
            <pc:sldMk cId="1553078168" sldId="295"/>
            <ac:picMk id="11" creationId="{56D671B2-FCCE-3919-891F-4D5A597CA461}"/>
          </ac:picMkLst>
        </pc:picChg>
        <pc:picChg chg="mod ord topLvl">
          <ac:chgData name="Francesco Tarchi" userId="4f800d74-33e7-4169-a768-bd5c066e7a1d" providerId="ADAL" clId="{246D4E0A-77F4-40E2-ADAC-49C6F324C958}" dt="2025-05-20T14:46:29.512" v="552" actId="171"/>
          <ac:picMkLst>
            <pc:docMk/>
            <pc:sldMk cId="1553078168" sldId="295"/>
            <ac:picMk id="26" creationId="{04DAAE35-5207-E633-754B-98A28077E36C}"/>
          </ac:picMkLst>
        </pc:picChg>
        <pc:picChg chg="mod ord topLvl">
          <ac:chgData name="Francesco Tarchi" userId="4f800d74-33e7-4169-a768-bd5c066e7a1d" providerId="ADAL" clId="{246D4E0A-77F4-40E2-ADAC-49C6F324C958}" dt="2025-05-20T14:46:23.865" v="551" actId="164"/>
          <ac:picMkLst>
            <pc:docMk/>
            <pc:sldMk cId="1553078168" sldId="295"/>
            <ac:picMk id="27" creationId="{3F849207-5E7D-3CDF-2DB4-994D87FF3068}"/>
          </ac:picMkLst>
        </pc:picChg>
        <pc:picChg chg="mod ord topLvl">
          <ac:chgData name="Francesco Tarchi" userId="4f800d74-33e7-4169-a768-bd5c066e7a1d" providerId="ADAL" clId="{246D4E0A-77F4-40E2-ADAC-49C6F324C958}" dt="2025-05-20T14:46:10.435" v="549" actId="171"/>
          <ac:picMkLst>
            <pc:docMk/>
            <pc:sldMk cId="1553078168" sldId="295"/>
            <ac:picMk id="29" creationId="{1E279D07-2F42-3DA8-8E42-038461D50F32}"/>
          </ac:picMkLst>
        </pc:picChg>
        <pc:picChg chg="add del mod ord topLvl">
          <ac:chgData name="Francesco Tarchi" userId="4f800d74-33e7-4169-a768-bd5c066e7a1d" providerId="ADAL" clId="{246D4E0A-77F4-40E2-ADAC-49C6F324C958}" dt="2025-05-20T14:46:05.355" v="547" actId="164"/>
          <ac:picMkLst>
            <pc:docMk/>
            <pc:sldMk cId="1553078168" sldId="295"/>
            <ac:picMk id="30" creationId="{395610C7-43A9-43FF-74FF-A246F55ECD49}"/>
          </ac:picMkLst>
        </pc:picChg>
        <pc:picChg chg="mod">
          <ac:chgData name="Francesco Tarchi" userId="4f800d74-33e7-4169-a768-bd5c066e7a1d" providerId="ADAL" clId="{246D4E0A-77F4-40E2-ADAC-49C6F324C958}" dt="2025-05-20T14:49:48.369" v="663"/>
          <ac:picMkLst>
            <pc:docMk/>
            <pc:sldMk cId="1553078168" sldId="295"/>
            <ac:picMk id="74" creationId="{1E279D07-2F42-3DA8-8E42-038461D50F32}"/>
          </ac:picMkLst>
        </pc:picChg>
        <pc:picChg chg="mod">
          <ac:chgData name="Francesco Tarchi" userId="4f800d74-33e7-4169-a768-bd5c066e7a1d" providerId="ADAL" clId="{246D4E0A-77F4-40E2-ADAC-49C6F324C958}" dt="2025-05-20T14:49:48.369" v="663"/>
          <ac:picMkLst>
            <pc:docMk/>
            <pc:sldMk cId="1553078168" sldId="295"/>
            <ac:picMk id="75" creationId="{395610C7-43A9-43FF-74FF-A246F55ECD49}"/>
          </ac:picMkLst>
        </pc:picChg>
        <pc:picChg chg="mod">
          <ac:chgData name="Francesco Tarchi" userId="4f800d74-33e7-4169-a768-bd5c066e7a1d" providerId="ADAL" clId="{246D4E0A-77F4-40E2-ADAC-49C6F324C958}" dt="2025-05-20T14:50:33.680" v="675"/>
          <ac:picMkLst>
            <pc:docMk/>
            <pc:sldMk cId="1553078168" sldId="295"/>
            <ac:picMk id="89" creationId="{04DAAE35-5207-E633-754B-98A28077E36C}"/>
          </ac:picMkLst>
        </pc:picChg>
        <pc:picChg chg="mod">
          <ac:chgData name="Francesco Tarchi" userId="4f800d74-33e7-4169-a768-bd5c066e7a1d" providerId="ADAL" clId="{246D4E0A-77F4-40E2-ADAC-49C6F324C958}" dt="2025-05-20T14:50:33.680" v="675"/>
          <ac:picMkLst>
            <pc:docMk/>
            <pc:sldMk cId="1553078168" sldId="295"/>
            <ac:picMk id="90" creationId="{3F849207-5E7D-3CDF-2DB4-994D87FF3068}"/>
          </ac:picMkLst>
        </pc:picChg>
      </pc:sldChg>
      <pc:sldChg chg="addSp delSp modSp del mod modTransition modAnim modShow">
        <pc:chgData name="Francesco Tarchi" userId="4f800d74-33e7-4169-a768-bd5c066e7a1d" providerId="ADAL" clId="{246D4E0A-77F4-40E2-ADAC-49C6F324C958}" dt="2025-05-20T16:23:58.523" v="2114" actId="47"/>
        <pc:sldMkLst>
          <pc:docMk/>
          <pc:sldMk cId="807713235" sldId="296"/>
        </pc:sldMkLst>
        <pc:spChg chg="mod">
          <ac:chgData name="Francesco Tarchi" userId="4f800d74-33e7-4169-a768-bd5c066e7a1d" providerId="ADAL" clId="{246D4E0A-77F4-40E2-ADAC-49C6F324C958}" dt="2025-05-20T15:57:03.647" v="1564" actId="34135"/>
          <ac:spMkLst>
            <pc:docMk/>
            <pc:sldMk cId="807713235" sldId="296"/>
            <ac:spMk id="3" creationId="{181583F4-09D9-481F-4E40-C33ADEDCDFB4}"/>
          </ac:spMkLst>
        </pc:spChg>
        <pc:spChg chg="del">
          <ac:chgData name="Francesco Tarchi" userId="4f800d74-33e7-4169-a768-bd5c066e7a1d" providerId="ADAL" clId="{246D4E0A-77F4-40E2-ADAC-49C6F324C958}" dt="2025-05-20T14:56:48.733" v="679" actId="478"/>
          <ac:spMkLst>
            <pc:docMk/>
            <pc:sldMk cId="807713235" sldId="296"/>
            <ac:spMk id="76" creationId="{FEAA3178-B250-7B40-6B29-312AB04B09CD}"/>
          </ac:spMkLst>
        </pc:spChg>
        <pc:spChg chg="del">
          <ac:chgData name="Francesco Tarchi" userId="4f800d74-33e7-4169-a768-bd5c066e7a1d" providerId="ADAL" clId="{246D4E0A-77F4-40E2-ADAC-49C6F324C958}" dt="2025-05-20T14:56:48.733" v="679" actId="478"/>
          <ac:spMkLst>
            <pc:docMk/>
            <pc:sldMk cId="807713235" sldId="296"/>
            <ac:spMk id="77" creationId="{8708402C-5C7B-E189-7CEF-C397FBF83E8D}"/>
          </ac:spMkLst>
        </pc:spChg>
        <pc:spChg chg="del">
          <ac:chgData name="Francesco Tarchi" userId="4f800d74-33e7-4169-a768-bd5c066e7a1d" providerId="ADAL" clId="{246D4E0A-77F4-40E2-ADAC-49C6F324C958}" dt="2025-05-20T14:56:48.733" v="679" actId="478"/>
          <ac:spMkLst>
            <pc:docMk/>
            <pc:sldMk cId="807713235" sldId="296"/>
            <ac:spMk id="78" creationId="{1BC1BC12-86AD-3080-3D46-2C64069EB9E0}"/>
          </ac:spMkLst>
        </pc:spChg>
        <pc:spChg chg="del">
          <ac:chgData name="Francesco Tarchi" userId="4f800d74-33e7-4169-a768-bd5c066e7a1d" providerId="ADAL" clId="{246D4E0A-77F4-40E2-ADAC-49C6F324C958}" dt="2025-05-20T14:56:48.733" v="679" actId="478"/>
          <ac:spMkLst>
            <pc:docMk/>
            <pc:sldMk cId="807713235" sldId="296"/>
            <ac:spMk id="79" creationId="{93C4BC31-208A-E41F-61CC-79A8F1CBCC16}"/>
          </ac:spMkLst>
        </pc:spChg>
        <pc:spChg chg="del">
          <ac:chgData name="Francesco Tarchi" userId="4f800d74-33e7-4169-a768-bd5c066e7a1d" providerId="ADAL" clId="{246D4E0A-77F4-40E2-ADAC-49C6F324C958}" dt="2025-05-20T14:56:48.733" v="679" actId="478"/>
          <ac:spMkLst>
            <pc:docMk/>
            <pc:sldMk cId="807713235" sldId="296"/>
            <ac:spMk id="80" creationId="{BAFB7ECA-BEDA-E789-C3BB-128CF71E1640}"/>
          </ac:spMkLst>
        </pc:spChg>
        <pc:spChg chg="del">
          <ac:chgData name="Francesco Tarchi" userId="4f800d74-33e7-4169-a768-bd5c066e7a1d" providerId="ADAL" clId="{246D4E0A-77F4-40E2-ADAC-49C6F324C958}" dt="2025-05-20T14:56:48.733" v="679" actId="478"/>
          <ac:spMkLst>
            <pc:docMk/>
            <pc:sldMk cId="807713235" sldId="296"/>
            <ac:spMk id="81" creationId="{2914CD1D-8BC4-0561-CD88-A15231ABFAD4}"/>
          </ac:spMkLst>
        </pc:spChg>
        <pc:spChg chg="del">
          <ac:chgData name="Francesco Tarchi" userId="4f800d74-33e7-4169-a768-bd5c066e7a1d" providerId="ADAL" clId="{246D4E0A-77F4-40E2-ADAC-49C6F324C958}" dt="2025-05-20T14:56:48.733" v="679" actId="478"/>
          <ac:spMkLst>
            <pc:docMk/>
            <pc:sldMk cId="807713235" sldId="296"/>
            <ac:spMk id="83" creationId="{531DA9B7-D497-039A-6729-EBC3242F563B}"/>
          </ac:spMkLst>
        </pc:spChg>
        <pc:spChg chg="del">
          <ac:chgData name="Francesco Tarchi" userId="4f800d74-33e7-4169-a768-bd5c066e7a1d" providerId="ADAL" clId="{246D4E0A-77F4-40E2-ADAC-49C6F324C958}" dt="2025-05-20T14:56:48.733" v="679" actId="478"/>
          <ac:spMkLst>
            <pc:docMk/>
            <pc:sldMk cId="807713235" sldId="296"/>
            <ac:spMk id="84" creationId="{A158FC06-FA29-55C5-ACE9-AA4A3C312E01}"/>
          </ac:spMkLst>
        </pc:spChg>
        <pc:spChg chg="del">
          <ac:chgData name="Francesco Tarchi" userId="4f800d74-33e7-4169-a768-bd5c066e7a1d" providerId="ADAL" clId="{246D4E0A-77F4-40E2-ADAC-49C6F324C958}" dt="2025-05-20T14:56:48.733" v="679" actId="478"/>
          <ac:spMkLst>
            <pc:docMk/>
            <pc:sldMk cId="807713235" sldId="296"/>
            <ac:spMk id="86" creationId="{7C31DF89-BBF7-53EE-C860-C24F8E71F65F}"/>
          </ac:spMkLst>
        </pc:spChg>
        <pc:spChg chg="del">
          <ac:chgData name="Francesco Tarchi" userId="4f800d74-33e7-4169-a768-bd5c066e7a1d" providerId="ADAL" clId="{246D4E0A-77F4-40E2-ADAC-49C6F324C958}" dt="2025-05-20T14:56:48.733" v="679" actId="478"/>
          <ac:spMkLst>
            <pc:docMk/>
            <pc:sldMk cId="807713235" sldId="296"/>
            <ac:spMk id="87" creationId="{3A4D0EFA-A8BD-83F2-2CE4-B6AB615CB6F9}"/>
          </ac:spMkLst>
        </pc:spChg>
        <pc:grpChg chg="del">
          <ac:chgData name="Francesco Tarchi" userId="4f800d74-33e7-4169-a768-bd5c066e7a1d" providerId="ADAL" clId="{246D4E0A-77F4-40E2-ADAC-49C6F324C958}" dt="2025-05-20T15:45:36.682" v="1121" actId="21"/>
          <ac:grpSpMkLst>
            <pc:docMk/>
            <pc:sldMk cId="807713235" sldId="296"/>
            <ac:grpSpMk id="2" creationId="{43292768-0654-79D1-FD1F-127DB648CD11}"/>
          </ac:grpSpMkLst>
        </pc:grpChg>
        <pc:grpChg chg="del">
          <ac:chgData name="Francesco Tarchi" userId="4f800d74-33e7-4169-a768-bd5c066e7a1d" providerId="ADAL" clId="{246D4E0A-77F4-40E2-ADAC-49C6F324C958}" dt="2025-05-20T15:47:45.701" v="1167" actId="21"/>
          <ac:grpSpMkLst>
            <pc:docMk/>
            <pc:sldMk cId="807713235" sldId="296"/>
            <ac:grpSpMk id="8" creationId="{51AF083F-6278-0D9E-091F-4D26B906AD5D}"/>
          </ac:grpSpMkLst>
        </pc:grpChg>
        <pc:grpChg chg="add del mod">
          <ac:chgData name="Francesco Tarchi" userId="4f800d74-33e7-4169-a768-bd5c066e7a1d" providerId="ADAL" clId="{246D4E0A-77F4-40E2-ADAC-49C6F324C958}" dt="2025-05-20T15:50:51.585" v="1288" actId="165"/>
          <ac:grpSpMkLst>
            <pc:docMk/>
            <pc:sldMk cId="807713235" sldId="296"/>
            <ac:grpSpMk id="82" creationId="{43292768-0654-79D1-FD1F-127DB648CD11}"/>
          </ac:grpSpMkLst>
        </pc:grpChg>
        <pc:grpChg chg="add del mod">
          <ac:chgData name="Francesco Tarchi" userId="4f800d74-33e7-4169-a768-bd5c066e7a1d" providerId="ADAL" clId="{246D4E0A-77F4-40E2-ADAC-49C6F324C958}" dt="2025-05-20T15:50:55.791" v="1289" actId="165"/>
          <ac:grpSpMkLst>
            <pc:docMk/>
            <pc:sldMk cId="807713235" sldId="296"/>
            <ac:grpSpMk id="85" creationId="{51AF083F-6278-0D9E-091F-4D26B906AD5D}"/>
          </ac:grpSpMkLst>
        </pc:grpChg>
        <pc:picChg chg="mod ord">
          <ac:chgData name="Francesco Tarchi" userId="4f800d74-33e7-4169-a768-bd5c066e7a1d" providerId="ADAL" clId="{246D4E0A-77F4-40E2-ADAC-49C6F324C958}" dt="2025-05-20T15:59:18.006" v="1572" actId="167"/>
          <ac:picMkLst>
            <pc:docMk/>
            <pc:sldMk cId="807713235" sldId="296"/>
            <ac:picMk id="7" creationId="{2594C231-E974-521B-7CCD-160751A6F387}"/>
          </ac:picMkLst>
        </pc:picChg>
        <pc:picChg chg="mod">
          <ac:chgData name="Francesco Tarchi" userId="4f800d74-33e7-4169-a768-bd5c066e7a1d" providerId="ADAL" clId="{246D4E0A-77F4-40E2-ADAC-49C6F324C958}" dt="2025-05-20T15:57:03.647" v="1564" actId="34135"/>
          <ac:picMkLst>
            <pc:docMk/>
            <pc:sldMk cId="807713235" sldId="296"/>
            <ac:picMk id="12" creationId="{AF286560-124D-0226-BA3C-510A82124AC0}"/>
          </ac:picMkLst>
        </pc:picChg>
        <pc:picChg chg="mod">
          <ac:chgData name="Francesco Tarchi" userId="4f800d74-33e7-4169-a768-bd5c066e7a1d" providerId="ADAL" clId="{246D4E0A-77F4-40E2-ADAC-49C6F324C958}" dt="2025-05-20T15:57:03.647" v="1564" actId="34135"/>
          <ac:picMkLst>
            <pc:docMk/>
            <pc:sldMk cId="807713235" sldId="296"/>
            <ac:picMk id="14" creationId="{132FE41D-F401-D580-E10E-B99256856727}"/>
          </ac:picMkLst>
        </pc:picChg>
        <pc:picChg chg="mod">
          <ac:chgData name="Francesco Tarchi" userId="4f800d74-33e7-4169-a768-bd5c066e7a1d" providerId="ADAL" clId="{246D4E0A-77F4-40E2-ADAC-49C6F324C958}" dt="2025-05-20T15:57:03.647" v="1564" actId="34135"/>
          <ac:picMkLst>
            <pc:docMk/>
            <pc:sldMk cId="807713235" sldId="296"/>
            <ac:picMk id="15" creationId="{6EED600A-D956-6530-CB3A-8FD4C1E29172}"/>
          </ac:picMkLst>
        </pc:picChg>
        <pc:picChg chg="mod">
          <ac:chgData name="Francesco Tarchi" userId="4f800d74-33e7-4169-a768-bd5c066e7a1d" providerId="ADAL" clId="{246D4E0A-77F4-40E2-ADAC-49C6F324C958}" dt="2025-05-20T15:57:03.647" v="1564" actId="34135"/>
          <ac:picMkLst>
            <pc:docMk/>
            <pc:sldMk cId="807713235" sldId="296"/>
            <ac:picMk id="16" creationId="{23F45A07-6215-A058-BF28-CA3F640136C3}"/>
          </ac:picMkLst>
        </pc:picChg>
        <pc:picChg chg="mod">
          <ac:chgData name="Francesco Tarchi" userId="4f800d74-33e7-4169-a768-bd5c066e7a1d" providerId="ADAL" clId="{246D4E0A-77F4-40E2-ADAC-49C6F324C958}" dt="2025-05-20T15:57:03.647" v="1564" actId="34135"/>
          <ac:picMkLst>
            <pc:docMk/>
            <pc:sldMk cId="807713235" sldId="296"/>
            <ac:picMk id="17" creationId="{E9E885E1-2E47-792F-3132-B38360FCFA0C}"/>
          </ac:picMkLst>
        </pc:picChg>
        <pc:picChg chg="add del mod ord">
          <ac:chgData name="Francesco Tarchi" userId="4f800d74-33e7-4169-a768-bd5c066e7a1d" providerId="ADAL" clId="{246D4E0A-77F4-40E2-ADAC-49C6F324C958}" dt="2025-05-20T15:55:54.750" v="1560" actId="478"/>
          <ac:picMkLst>
            <pc:docMk/>
            <pc:sldMk cId="807713235" sldId="296"/>
            <ac:picMk id="19" creationId="{DD9CA4EB-A48D-A905-E157-659B590DD838}"/>
          </ac:picMkLst>
        </pc:picChg>
        <pc:picChg chg="mod">
          <ac:chgData name="Francesco Tarchi" userId="4f800d74-33e7-4169-a768-bd5c066e7a1d" providerId="ADAL" clId="{246D4E0A-77F4-40E2-ADAC-49C6F324C958}" dt="2025-05-20T15:57:03.647" v="1564" actId="34135"/>
          <ac:picMkLst>
            <pc:docMk/>
            <pc:sldMk cId="807713235" sldId="296"/>
            <ac:picMk id="20" creationId="{CD84A6BF-EBA8-B9B7-635E-42E4D5622B98}"/>
          </ac:picMkLst>
        </pc:picChg>
        <pc:picChg chg="add del mod ord">
          <ac:chgData name="Francesco Tarchi" userId="4f800d74-33e7-4169-a768-bd5c066e7a1d" providerId="ADAL" clId="{246D4E0A-77F4-40E2-ADAC-49C6F324C958}" dt="2025-05-20T15:55:54.750" v="1560" actId="478"/>
          <ac:picMkLst>
            <pc:docMk/>
            <pc:sldMk cId="807713235" sldId="296"/>
            <ac:picMk id="21" creationId="{A6722222-4EC4-412B-039E-F940D842CAE0}"/>
          </ac:picMkLst>
        </pc:picChg>
        <pc:picChg chg="add mod ord">
          <ac:chgData name="Francesco Tarchi" userId="4f800d74-33e7-4169-a768-bd5c066e7a1d" providerId="ADAL" clId="{246D4E0A-77F4-40E2-ADAC-49C6F324C958}" dt="2025-05-20T15:59:40.916" v="1575" actId="166"/>
          <ac:picMkLst>
            <pc:docMk/>
            <pc:sldMk cId="807713235" sldId="296"/>
            <ac:picMk id="22" creationId="{01127E88-98D1-F0C6-270D-D283C7D21392}"/>
          </ac:picMkLst>
        </pc:picChg>
        <pc:picChg chg="add mod ord">
          <ac:chgData name="Francesco Tarchi" userId="4f800d74-33e7-4169-a768-bd5c066e7a1d" providerId="ADAL" clId="{246D4E0A-77F4-40E2-ADAC-49C6F324C958}" dt="2025-05-20T15:57:03.647" v="1564" actId="34135"/>
          <ac:picMkLst>
            <pc:docMk/>
            <pc:sldMk cId="807713235" sldId="296"/>
            <ac:picMk id="23" creationId="{D087BC5F-05C2-C04C-15AB-0C01E19AEA7A}"/>
          </ac:picMkLst>
        </pc:picChg>
        <pc:picChg chg="mod topLvl">
          <ac:chgData name="Francesco Tarchi" userId="4f800d74-33e7-4169-a768-bd5c066e7a1d" providerId="ADAL" clId="{246D4E0A-77F4-40E2-ADAC-49C6F324C958}" dt="2025-05-20T15:50:51.585" v="1288" actId="165"/>
          <ac:picMkLst>
            <pc:docMk/>
            <pc:sldMk cId="807713235" sldId="296"/>
            <ac:picMk id="83" creationId="{CDB83410-7AF7-58FF-FF1F-F4CB29D52F36}"/>
          </ac:picMkLst>
        </pc:picChg>
        <pc:picChg chg="del mod topLvl">
          <ac:chgData name="Francesco Tarchi" userId="4f800d74-33e7-4169-a768-bd5c066e7a1d" providerId="ADAL" clId="{246D4E0A-77F4-40E2-ADAC-49C6F324C958}" dt="2025-05-20T15:51:12.037" v="1290" actId="478"/>
          <ac:picMkLst>
            <pc:docMk/>
            <pc:sldMk cId="807713235" sldId="296"/>
            <ac:picMk id="84" creationId="{5D6D46CA-ED3D-919C-10C9-BFD9916F2E9E}"/>
          </ac:picMkLst>
        </pc:picChg>
        <pc:picChg chg="mod ord topLvl">
          <ac:chgData name="Francesco Tarchi" userId="4f800d74-33e7-4169-a768-bd5c066e7a1d" providerId="ADAL" clId="{246D4E0A-77F4-40E2-ADAC-49C6F324C958}" dt="2025-05-20T15:59:09.863" v="1570" actId="167"/>
          <ac:picMkLst>
            <pc:docMk/>
            <pc:sldMk cId="807713235" sldId="296"/>
            <ac:picMk id="86" creationId="{1394E700-F5A8-787B-3A0D-B33D11482453}"/>
          </ac:picMkLst>
        </pc:picChg>
        <pc:picChg chg="del mod topLvl">
          <ac:chgData name="Francesco Tarchi" userId="4f800d74-33e7-4169-a768-bd5c066e7a1d" providerId="ADAL" clId="{246D4E0A-77F4-40E2-ADAC-49C6F324C958}" dt="2025-05-20T15:51:12.037" v="1290" actId="478"/>
          <ac:picMkLst>
            <pc:docMk/>
            <pc:sldMk cId="807713235" sldId="296"/>
            <ac:picMk id="87" creationId="{A1D24FE3-8C5A-F04A-0B8D-FFA1CFE1D5A9}"/>
          </ac:picMkLst>
        </pc:picChg>
      </pc:sldChg>
      <pc:sldChg chg="add del setBg">
        <pc:chgData name="Francesco Tarchi" userId="4f800d74-33e7-4169-a768-bd5c066e7a1d" providerId="ADAL" clId="{246D4E0A-77F4-40E2-ADAC-49C6F324C958}" dt="2025-05-20T14:17:24.940" v="356" actId="47"/>
        <pc:sldMkLst>
          <pc:docMk/>
          <pc:sldMk cId="1487394953" sldId="296"/>
        </pc:sldMkLst>
      </pc:sldChg>
      <pc:sldChg chg="addSp delSp modSp add mod modTransition setBg">
        <pc:chgData name="Francesco Tarchi" userId="4f800d74-33e7-4169-a768-bd5c066e7a1d" providerId="ADAL" clId="{246D4E0A-77F4-40E2-ADAC-49C6F324C958}" dt="2025-05-21T11:45:30.747" v="3897" actId="34135"/>
        <pc:sldMkLst>
          <pc:docMk/>
          <pc:sldMk cId="3818983979" sldId="297"/>
        </pc:sldMkLst>
        <pc:spChg chg="mod">
          <ac:chgData name="Francesco Tarchi" userId="4f800d74-33e7-4169-a768-bd5c066e7a1d" providerId="ADAL" clId="{246D4E0A-77F4-40E2-ADAC-49C6F324C958}" dt="2025-05-21T11:45:30.747" v="3897" actId="34135"/>
          <ac:spMkLst>
            <pc:docMk/>
            <pc:sldMk cId="3818983979" sldId="297"/>
            <ac:spMk id="3" creationId="{29F40631-E418-9976-121A-4317FAC55D82}"/>
          </ac:spMkLst>
        </pc:spChg>
        <pc:spChg chg="add del mod">
          <ac:chgData name="Francesco Tarchi" userId="4f800d74-33e7-4169-a768-bd5c066e7a1d" providerId="ADAL" clId="{246D4E0A-77F4-40E2-ADAC-49C6F324C958}" dt="2025-05-20T16:53:49.564" v="2471" actId="21"/>
          <ac:spMkLst>
            <pc:docMk/>
            <pc:sldMk cId="3818983979" sldId="297"/>
            <ac:spMk id="6" creationId="{3AA66354-163C-895B-AC54-540C25B8D020}"/>
          </ac:spMkLst>
        </pc:spChg>
        <pc:spChg chg="add mod ord">
          <ac:chgData name="Francesco Tarchi" userId="4f800d74-33e7-4169-a768-bd5c066e7a1d" providerId="ADAL" clId="{246D4E0A-77F4-40E2-ADAC-49C6F324C958}" dt="2025-05-21T11:45:30.747" v="3897" actId="34135"/>
          <ac:spMkLst>
            <pc:docMk/>
            <pc:sldMk cId="3818983979" sldId="297"/>
            <ac:spMk id="9" creationId="{90F241CF-8364-E9B7-9FE7-8B3C4018294E}"/>
          </ac:spMkLst>
        </pc:spChg>
        <pc:spChg chg="mod">
          <ac:chgData name="Francesco Tarchi" userId="4f800d74-33e7-4169-a768-bd5c066e7a1d" providerId="ADAL" clId="{246D4E0A-77F4-40E2-ADAC-49C6F324C958}" dt="2025-05-21T11:45:30.747" v="3897" actId="34135"/>
          <ac:spMkLst>
            <pc:docMk/>
            <pc:sldMk cId="3818983979" sldId="297"/>
            <ac:spMk id="19" creationId="{5D39FE91-E250-81CC-74C8-E2BA71C016ED}"/>
          </ac:spMkLst>
        </pc:spChg>
        <pc:spChg chg="mod">
          <ac:chgData name="Francesco Tarchi" userId="4f800d74-33e7-4169-a768-bd5c066e7a1d" providerId="ADAL" clId="{246D4E0A-77F4-40E2-ADAC-49C6F324C958}" dt="2025-05-21T11:45:30.747" v="3897" actId="34135"/>
          <ac:spMkLst>
            <pc:docMk/>
            <pc:sldMk cId="3818983979" sldId="297"/>
            <ac:spMk id="20" creationId="{9D0C81F1-427B-AC1F-9B77-0A6019A79C50}"/>
          </ac:spMkLst>
        </pc:spChg>
        <pc:spChg chg="mod">
          <ac:chgData name="Francesco Tarchi" userId="4f800d74-33e7-4169-a768-bd5c066e7a1d" providerId="ADAL" clId="{246D4E0A-77F4-40E2-ADAC-49C6F324C958}" dt="2025-05-21T11:45:30.747" v="3897" actId="34135"/>
          <ac:spMkLst>
            <pc:docMk/>
            <pc:sldMk cId="3818983979" sldId="297"/>
            <ac:spMk id="21" creationId="{E455EEE5-5AE3-1193-6943-994AF60E2298}"/>
          </ac:spMkLst>
        </pc:spChg>
        <pc:picChg chg="add mod">
          <ac:chgData name="Francesco Tarchi" userId="4f800d74-33e7-4169-a768-bd5c066e7a1d" providerId="ADAL" clId="{246D4E0A-77F4-40E2-ADAC-49C6F324C958}" dt="2025-05-20T16:12:32.125" v="1754" actId="1076"/>
          <ac:picMkLst>
            <pc:docMk/>
            <pc:sldMk cId="3818983979" sldId="297"/>
            <ac:picMk id="5" creationId="{6C641FEA-DC61-09B8-7C78-DE40D281C8D4}"/>
          </ac:picMkLst>
        </pc:picChg>
        <pc:picChg chg="del">
          <ac:chgData name="Francesco Tarchi" userId="4f800d74-33e7-4169-a768-bd5c066e7a1d" providerId="ADAL" clId="{246D4E0A-77F4-40E2-ADAC-49C6F324C958}" dt="2025-05-20T17:00:36.125" v="2545" actId="478"/>
          <ac:picMkLst>
            <pc:docMk/>
            <pc:sldMk cId="3818983979" sldId="297"/>
            <ac:picMk id="7" creationId="{9A173617-8594-2C79-D320-04EFEC609730}"/>
          </ac:picMkLst>
        </pc:picChg>
        <pc:picChg chg="del">
          <ac:chgData name="Francesco Tarchi" userId="4f800d74-33e7-4169-a768-bd5c066e7a1d" providerId="ADAL" clId="{246D4E0A-77F4-40E2-ADAC-49C6F324C958}" dt="2025-05-20T16:02:50.332" v="1682" actId="478"/>
          <ac:picMkLst>
            <pc:docMk/>
            <pc:sldMk cId="3818983979" sldId="297"/>
            <ac:picMk id="14" creationId="{840B9F3D-F9BB-6C58-78F3-79FCEC096D1C}"/>
          </ac:picMkLst>
        </pc:picChg>
        <pc:picChg chg="mod">
          <ac:chgData name="Francesco Tarchi" userId="4f800d74-33e7-4169-a768-bd5c066e7a1d" providerId="ADAL" clId="{246D4E0A-77F4-40E2-ADAC-49C6F324C958}" dt="2025-05-21T11:45:30.747" v="3897" actId="34135"/>
          <ac:picMkLst>
            <pc:docMk/>
            <pc:sldMk cId="3818983979" sldId="297"/>
            <ac:picMk id="16" creationId="{7BE0E16D-286C-E035-6B29-D07E69BAD00F}"/>
          </ac:picMkLst>
        </pc:picChg>
        <pc:picChg chg="mod">
          <ac:chgData name="Francesco Tarchi" userId="4f800d74-33e7-4169-a768-bd5c066e7a1d" providerId="ADAL" clId="{246D4E0A-77F4-40E2-ADAC-49C6F324C958}" dt="2025-05-21T11:45:30.747" v="3897" actId="34135"/>
          <ac:picMkLst>
            <pc:docMk/>
            <pc:sldMk cId="3818983979" sldId="297"/>
            <ac:picMk id="23" creationId="{3B130BF6-F1DB-B228-3005-53CE5DC2D313}"/>
          </ac:picMkLst>
        </pc:picChg>
        <pc:picChg chg="mod">
          <ac:chgData name="Francesco Tarchi" userId="4f800d74-33e7-4169-a768-bd5c066e7a1d" providerId="ADAL" clId="{246D4E0A-77F4-40E2-ADAC-49C6F324C958}" dt="2025-05-21T11:45:30.747" v="3897" actId="34135"/>
          <ac:picMkLst>
            <pc:docMk/>
            <pc:sldMk cId="3818983979" sldId="297"/>
            <ac:picMk id="26" creationId="{7EA72547-FFAC-D76C-57C3-D7CD4E64431F}"/>
          </ac:picMkLst>
        </pc:picChg>
        <pc:picChg chg="mod">
          <ac:chgData name="Francesco Tarchi" userId="4f800d74-33e7-4169-a768-bd5c066e7a1d" providerId="ADAL" clId="{246D4E0A-77F4-40E2-ADAC-49C6F324C958}" dt="2025-05-21T11:45:30.747" v="3897" actId="34135"/>
          <ac:picMkLst>
            <pc:docMk/>
            <pc:sldMk cId="3818983979" sldId="297"/>
            <ac:picMk id="28" creationId="{324CD969-D3C5-49BF-0DAE-CDFE13BC8F7E}"/>
          </ac:picMkLst>
        </pc:picChg>
        <pc:picChg chg="mod">
          <ac:chgData name="Francesco Tarchi" userId="4f800d74-33e7-4169-a768-bd5c066e7a1d" providerId="ADAL" clId="{246D4E0A-77F4-40E2-ADAC-49C6F324C958}" dt="2025-05-21T11:45:30.747" v="3897" actId="34135"/>
          <ac:picMkLst>
            <pc:docMk/>
            <pc:sldMk cId="3818983979" sldId="297"/>
            <ac:picMk id="30" creationId="{C1AD08CE-DDD2-984C-591D-EE416EB70538}"/>
          </ac:picMkLst>
        </pc:picChg>
      </pc:sldChg>
      <pc:sldChg chg="addSp delSp modSp add mod modTransition setBg">
        <pc:chgData name="Francesco Tarchi" userId="4f800d74-33e7-4169-a768-bd5c066e7a1d" providerId="ADAL" clId="{246D4E0A-77F4-40E2-ADAC-49C6F324C958}" dt="2025-05-21T11:45:36.783" v="3898" actId="34135"/>
        <pc:sldMkLst>
          <pc:docMk/>
          <pc:sldMk cId="2458965718" sldId="298"/>
        </pc:sldMkLst>
        <pc:spChg chg="mod">
          <ac:chgData name="Francesco Tarchi" userId="4f800d74-33e7-4169-a768-bd5c066e7a1d" providerId="ADAL" clId="{246D4E0A-77F4-40E2-ADAC-49C6F324C958}" dt="2025-05-21T11:45:36.783" v="3898" actId="34135"/>
          <ac:spMkLst>
            <pc:docMk/>
            <pc:sldMk cId="2458965718" sldId="298"/>
            <ac:spMk id="6" creationId="{A91A5051-C982-F76D-9D48-4629A76C093C}"/>
          </ac:spMkLst>
        </pc:spChg>
        <pc:spChg chg="add mod ord">
          <ac:chgData name="Francesco Tarchi" userId="4f800d74-33e7-4169-a768-bd5c066e7a1d" providerId="ADAL" clId="{246D4E0A-77F4-40E2-ADAC-49C6F324C958}" dt="2025-05-21T11:45:36.783" v="3898" actId="34135"/>
          <ac:spMkLst>
            <pc:docMk/>
            <pc:sldMk cId="2458965718" sldId="298"/>
            <ac:spMk id="8" creationId="{FE9E816E-B00F-2D3A-BB95-8CB7E82C30A4}"/>
          </ac:spMkLst>
        </pc:spChg>
        <pc:spChg chg="mod">
          <ac:chgData name="Francesco Tarchi" userId="4f800d74-33e7-4169-a768-bd5c066e7a1d" providerId="ADAL" clId="{246D4E0A-77F4-40E2-ADAC-49C6F324C958}" dt="2025-05-21T11:45:36.783" v="3898" actId="34135"/>
          <ac:spMkLst>
            <pc:docMk/>
            <pc:sldMk cId="2458965718" sldId="298"/>
            <ac:spMk id="36" creationId="{5A47DD7E-4351-5D90-30B8-1A1219EC3E9C}"/>
          </ac:spMkLst>
        </pc:spChg>
        <pc:spChg chg="mod">
          <ac:chgData name="Francesco Tarchi" userId="4f800d74-33e7-4169-a768-bd5c066e7a1d" providerId="ADAL" clId="{246D4E0A-77F4-40E2-ADAC-49C6F324C958}" dt="2025-05-21T11:45:36.783" v="3898" actId="34135"/>
          <ac:spMkLst>
            <pc:docMk/>
            <pc:sldMk cId="2458965718" sldId="298"/>
            <ac:spMk id="37" creationId="{9A211B37-3C1B-28D6-6927-A7AC1288D3A3}"/>
          </ac:spMkLst>
        </pc:spChg>
        <pc:spChg chg="mod">
          <ac:chgData name="Francesco Tarchi" userId="4f800d74-33e7-4169-a768-bd5c066e7a1d" providerId="ADAL" clId="{246D4E0A-77F4-40E2-ADAC-49C6F324C958}" dt="2025-05-21T11:45:36.783" v="3898" actId="34135"/>
          <ac:spMkLst>
            <pc:docMk/>
            <pc:sldMk cId="2458965718" sldId="298"/>
            <ac:spMk id="44" creationId="{3E5662A4-D3F5-7655-5645-1E206D166DA1}"/>
          </ac:spMkLst>
        </pc:spChg>
        <pc:picChg chg="add mod">
          <ac:chgData name="Francesco Tarchi" userId="4f800d74-33e7-4169-a768-bd5c066e7a1d" providerId="ADAL" clId="{246D4E0A-77F4-40E2-ADAC-49C6F324C958}" dt="2025-05-20T16:06:34.793" v="1699" actId="1076"/>
          <ac:picMkLst>
            <pc:docMk/>
            <pc:sldMk cId="2458965718" sldId="298"/>
            <ac:picMk id="2" creationId="{C7CE7F97-3A1F-42DA-DFA7-CA0A655ACD14}"/>
          </ac:picMkLst>
        </pc:picChg>
        <pc:picChg chg="mod">
          <ac:chgData name="Francesco Tarchi" userId="4f800d74-33e7-4169-a768-bd5c066e7a1d" providerId="ADAL" clId="{246D4E0A-77F4-40E2-ADAC-49C6F324C958}" dt="2025-05-21T11:45:36.783" v="3898" actId="34135"/>
          <ac:picMkLst>
            <pc:docMk/>
            <pc:sldMk cId="2458965718" sldId="298"/>
            <ac:picMk id="3" creationId="{EF4CF973-598C-41B6-56A0-1EA263597CDA}"/>
          </ac:picMkLst>
        </pc:picChg>
        <pc:picChg chg="add mod ord">
          <ac:chgData name="Francesco Tarchi" userId="4f800d74-33e7-4169-a768-bd5c066e7a1d" providerId="ADAL" clId="{246D4E0A-77F4-40E2-ADAC-49C6F324C958}" dt="2025-05-21T11:45:36.783" v="3898" actId="34135"/>
          <ac:picMkLst>
            <pc:docMk/>
            <pc:sldMk cId="2458965718" sldId="298"/>
            <ac:picMk id="5" creationId="{BA6631CB-6722-41AE-9167-116072464BEE}"/>
          </ac:picMkLst>
        </pc:picChg>
        <pc:picChg chg="del">
          <ac:chgData name="Francesco Tarchi" userId="4f800d74-33e7-4169-a768-bd5c066e7a1d" providerId="ADAL" clId="{246D4E0A-77F4-40E2-ADAC-49C6F324C958}" dt="2025-05-20T17:01:06.296" v="2548" actId="478"/>
          <ac:picMkLst>
            <pc:docMk/>
            <pc:sldMk cId="2458965718" sldId="298"/>
            <ac:picMk id="7" creationId="{43D2F0F4-BDF3-736F-0CF7-01EB127C2B68}"/>
          </ac:picMkLst>
        </pc:picChg>
        <pc:picChg chg="del">
          <ac:chgData name="Francesco Tarchi" userId="4f800d74-33e7-4169-a768-bd5c066e7a1d" providerId="ADAL" clId="{246D4E0A-77F4-40E2-ADAC-49C6F324C958}" dt="2025-05-20T16:03:13.791" v="1684" actId="478"/>
          <ac:picMkLst>
            <pc:docMk/>
            <pc:sldMk cId="2458965718" sldId="298"/>
            <ac:picMk id="14" creationId="{0FCCB79F-961E-C2EC-C8DE-35539E64C483}"/>
          </ac:picMkLst>
        </pc:picChg>
        <pc:picChg chg="mod">
          <ac:chgData name="Francesco Tarchi" userId="4f800d74-33e7-4169-a768-bd5c066e7a1d" providerId="ADAL" clId="{246D4E0A-77F4-40E2-ADAC-49C6F324C958}" dt="2025-05-21T11:45:36.783" v="3898" actId="34135"/>
          <ac:picMkLst>
            <pc:docMk/>
            <pc:sldMk cId="2458965718" sldId="298"/>
            <ac:picMk id="19" creationId="{9EA532A1-11B1-49B1-D1AD-CC0B031C85F0}"/>
          </ac:picMkLst>
        </pc:picChg>
        <pc:picChg chg="mod">
          <ac:chgData name="Francesco Tarchi" userId="4f800d74-33e7-4169-a768-bd5c066e7a1d" providerId="ADAL" clId="{246D4E0A-77F4-40E2-ADAC-49C6F324C958}" dt="2025-05-21T11:45:36.783" v="3898" actId="34135"/>
          <ac:picMkLst>
            <pc:docMk/>
            <pc:sldMk cId="2458965718" sldId="298"/>
            <ac:picMk id="24" creationId="{D5B7AD37-9F33-447E-FEBB-67FBE04A34A6}"/>
          </ac:picMkLst>
        </pc:picChg>
        <pc:picChg chg="mod">
          <ac:chgData name="Francesco Tarchi" userId="4f800d74-33e7-4169-a768-bd5c066e7a1d" providerId="ADAL" clId="{246D4E0A-77F4-40E2-ADAC-49C6F324C958}" dt="2025-05-21T11:45:36.783" v="3898" actId="34135"/>
          <ac:picMkLst>
            <pc:docMk/>
            <pc:sldMk cId="2458965718" sldId="298"/>
            <ac:picMk id="35" creationId="{362229DD-F68C-23D0-87FD-F79A05599EC8}"/>
          </ac:picMkLst>
        </pc:picChg>
      </pc:sldChg>
      <pc:sldChg chg="add del mod ord setBg modShow">
        <pc:chgData name="Francesco Tarchi" userId="4f800d74-33e7-4169-a768-bd5c066e7a1d" providerId="ADAL" clId="{246D4E0A-77F4-40E2-ADAC-49C6F324C958}" dt="2025-05-20T16:14:29.793" v="1762" actId="47"/>
        <pc:sldMkLst>
          <pc:docMk/>
          <pc:sldMk cId="2774654670" sldId="299"/>
        </pc:sldMkLst>
      </pc:sldChg>
      <pc:sldChg chg="addSp delSp modSp add mod delAnim modAnim modShow">
        <pc:chgData name="Francesco Tarchi" userId="4f800d74-33e7-4169-a768-bd5c066e7a1d" providerId="ADAL" clId="{246D4E0A-77F4-40E2-ADAC-49C6F324C958}" dt="2025-05-21T11:45:43.294" v="3899" actId="34135"/>
        <pc:sldMkLst>
          <pc:docMk/>
          <pc:sldMk cId="3852726134" sldId="299"/>
        </pc:sldMkLst>
        <pc:spChg chg="add mod">
          <ac:chgData name="Francesco Tarchi" userId="4f800d74-33e7-4169-a768-bd5c066e7a1d" providerId="ADAL" clId="{246D4E0A-77F4-40E2-ADAC-49C6F324C958}" dt="2025-05-21T11:45:43.294" v="3899" actId="34135"/>
          <ac:spMkLst>
            <pc:docMk/>
            <pc:sldMk cId="3852726134" sldId="299"/>
            <ac:spMk id="7" creationId="{D3B056BA-BE71-2C17-DAA9-6864933532FC}"/>
          </ac:spMkLst>
        </pc:spChg>
        <pc:spChg chg="add mod ord">
          <ac:chgData name="Francesco Tarchi" userId="4f800d74-33e7-4169-a768-bd5c066e7a1d" providerId="ADAL" clId="{246D4E0A-77F4-40E2-ADAC-49C6F324C958}" dt="2025-05-20T17:01:15.499" v="2553" actId="167"/>
          <ac:spMkLst>
            <pc:docMk/>
            <pc:sldMk cId="3852726134" sldId="299"/>
            <ac:spMk id="8" creationId="{C2E6CD3D-13EF-47E1-8B23-93600F8D4413}"/>
          </ac:spMkLst>
        </pc:spChg>
        <pc:spChg chg="add mod">
          <ac:chgData name="Francesco Tarchi" userId="4f800d74-33e7-4169-a768-bd5c066e7a1d" providerId="ADAL" clId="{246D4E0A-77F4-40E2-ADAC-49C6F324C958}" dt="2025-05-21T11:37:54.691" v="3870" actId="34135"/>
          <ac:spMkLst>
            <pc:docMk/>
            <pc:sldMk cId="3852726134" sldId="299"/>
            <ac:spMk id="9" creationId="{8ADF17BD-89D9-0D39-5E0B-A1135EA6193B}"/>
          </ac:spMkLst>
        </pc:spChg>
        <pc:spChg chg="add del mod">
          <ac:chgData name="Francesco Tarchi" userId="4f800d74-33e7-4169-a768-bd5c066e7a1d" providerId="ADAL" clId="{246D4E0A-77F4-40E2-ADAC-49C6F324C958}" dt="2025-05-21T11:37:30.081" v="3868" actId="478"/>
          <ac:spMkLst>
            <pc:docMk/>
            <pc:sldMk cId="3852726134" sldId="299"/>
            <ac:spMk id="10" creationId="{8F7552EF-B607-A117-D63B-ACBBA5B70CB1}"/>
          </ac:spMkLst>
        </pc:spChg>
        <pc:spChg chg="mod">
          <ac:chgData name="Francesco Tarchi" userId="4f800d74-33e7-4169-a768-bd5c066e7a1d" providerId="ADAL" clId="{246D4E0A-77F4-40E2-ADAC-49C6F324C958}" dt="2025-05-21T11:45:43.294" v="3899" actId="34135"/>
          <ac:spMkLst>
            <pc:docMk/>
            <pc:sldMk cId="3852726134" sldId="299"/>
            <ac:spMk id="19" creationId="{15E37694-07EF-8E59-9EE6-73B563FB1F9C}"/>
          </ac:spMkLst>
        </pc:spChg>
        <pc:spChg chg="mod">
          <ac:chgData name="Francesco Tarchi" userId="4f800d74-33e7-4169-a768-bd5c066e7a1d" providerId="ADAL" clId="{246D4E0A-77F4-40E2-ADAC-49C6F324C958}" dt="2025-05-21T11:45:43.294" v="3899" actId="34135"/>
          <ac:spMkLst>
            <pc:docMk/>
            <pc:sldMk cId="3852726134" sldId="299"/>
            <ac:spMk id="22" creationId="{2139BACD-9987-ECB5-5EC8-FDC3AAFF8A03}"/>
          </ac:spMkLst>
        </pc:spChg>
        <pc:spChg chg="mod">
          <ac:chgData name="Francesco Tarchi" userId="4f800d74-33e7-4169-a768-bd5c066e7a1d" providerId="ADAL" clId="{246D4E0A-77F4-40E2-ADAC-49C6F324C958}" dt="2025-05-21T11:45:43.294" v="3899" actId="34135"/>
          <ac:spMkLst>
            <pc:docMk/>
            <pc:sldMk cId="3852726134" sldId="299"/>
            <ac:spMk id="24" creationId="{6965A0A4-8165-3635-F3B4-5CCA47FE6AAB}"/>
          </ac:spMkLst>
        </pc:spChg>
        <pc:spChg chg="mod">
          <ac:chgData name="Francesco Tarchi" userId="4f800d74-33e7-4169-a768-bd5c066e7a1d" providerId="ADAL" clId="{246D4E0A-77F4-40E2-ADAC-49C6F324C958}" dt="2025-05-21T11:45:43.294" v="3899" actId="34135"/>
          <ac:spMkLst>
            <pc:docMk/>
            <pc:sldMk cId="3852726134" sldId="299"/>
            <ac:spMk id="26" creationId="{E323225F-1EC1-976F-6A27-73F2B42D7A91}"/>
          </ac:spMkLst>
        </pc:spChg>
        <pc:spChg chg="mod">
          <ac:chgData name="Francesco Tarchi" userId="4f800d74-33e7-4169-a768-bd5c066e7a1d" providerId="ADAL" clId="{246D4E0A-77F4-40E2-ADAC-49C6F324C958}" dt="2025-05-21T11:45:43.294" v="3899" actId="34135"/>
          <ac:spMkLst>
            <pc:docMk/>
            <pc:sldMk cId="3852726134" sldId="299"/>
            <ac:spMk id="37" creationId="{BA95DC84-E1AF-F209-7E31-99E62FC86AE5}"/>
          </ac:spMkLst>
        </pc:spChg>
        <pc:spChg chg="mod">
          <ac:chgData name="Francesco Tarchi" userId="4f800d74-33e7-4169-a768-bd5c066e7a1d" providerId="ADAL" clId="{246D4E0A-77F4-40E2-ADAC-49C6F324C958}" dt="2025-05-21T11:45:43.294" v="3899" actId="34135"/>
          <ac:spMkLst>
            <pc:docMk/>
            <pc:sldMk cId="3852726134" sldId="299"/>
            <ac:spMk id="42" creationId="{7549FF81-CE42-1A8C-CAB0-2A47FA104C05}"/>
          </ac:spMkLst>
        </pc:spChg>
        <pc:spChg chg="mod">
          <ac:chgData name="Francesco Tarchi" userId="4f800d74-33e7-4169-a768-bd5c066e7a1d" providerId="ADAL" clId="{246D4E0A-77F4-40E2-ADAC-49C6F324C958}" dt="2025-05-21T11:45:43.294" v="3899" actId="34135"/>
          <ac:spMkLst>
            <pc:docMk/>
            <pc:sldMk cId="3852726134" sldId="299"/>
            <ac:spMk id="43" creationId="{5F23DF43-CADB-CEF9-AB6C-1F222401A90D}"/>
          </ac:spMkLst>
        </pc:spChg>
        <pc:spChg chg="mod">
          <ac:chgData name="Francesco Tarchi" userId="4f800d74-33e7-4169-a768-bd5c066e7a1d" providerId="ADAL" clId="{246D4E0A-77F4-40E2-ADAC-49C6F324C958}" dt="2025-05-21T11:45:43.294" v="3899" actId="34135"/>
          <ac:spMkLst>
            <pc:docMk/>
            <pc:sldMk cId="3852726134" sldId="299"/>
            <ac:spMk id="44" creationId="{69C7B80D-4049-C1EC-EE22-0BD5495E811F}"/>
          </ac:spMkLst>
        </pc:spChg>
        <pc:spChg chg="mod">
          <ac:chgData name="Francesco Tarchi" userId="4f800d74-33e7-4169-a768-bd5c066e7a1d" providerId="ADAL" clId="{246D4E0A-77F4-40E2-ADAC-49C6F324C958}" dt="2025-05-21T11:45:43.294" v="3899" actId="34135"/>
          <ac:spMkLst>
            <pc:docMk/>
            <pc:sldMk cId="3852726134" sldId="299"/>
            <ac:spMk id="50" creationId="{98DB47CB-814D-228E-152A-A1C911DBC403}"/>
          </ac:spMkLst>
        </pc:spChg>
        <pc:picChg chg="add del mod">
          <ac:chgData name="Francesco Tarchi" userId="4f800d74-33e7-4169-a768-bd5c066e7a1d" providerId="ADAL" clId="{246D4E0A-77F4-40E2-ADAC-49C6F324C958}" dt="2025-05-20T16:23:54.986" v="2113" actId="478"/>
          <ac:picMkLst>
            <pc:docMk/>
            <pc:sldMk cId="3852726134" sldId="299"/>
            <ac:picMk id="2" creationId="{D8AC03DA-C1DF-A274-E190-DA32CCA8A807}"/>
          </ac:picMkLst>
        </pc:picChg>
        <pc:picChg chg="add mod ord modCrop">
          <ac:chgData name="Francesco Tarchi" userId="4f800d74-33e7-4169-a768-bd5c066e7a1d" providerId="ADAL" clId="{246D4E0A-77F4-40E2-ADAC-49C6F324C958}" dt="2025-05-21T11:44:13.147" v="3891" actId="34135"/>
          <ac:picMkLst>
            <pc:docMk/>
            <pc:sldMk cId="3852726134" sldId="299"/>
            <ac:picMk id="6" creationId="{5318CA06-6554-BE0E-1E4D-FA21B1D62236}"/>
          </ac:picMkLst>
        </pc:picChg>
        <pc:picChg chg="add del mod">
          <ac:chgData name="Francesco Tarchi" userId="4f800d74-33e7-4169-a768-bd5c066e7a1d" providerId="ADAL" clId="{246D4E0A-77F4-40E2-ADAC-49C6F324C958}" dt="2025-05-20T16:23:54.986" v="2113" actId="478"/>
          <ac:picMkLst>
            <pc:docMk/>
            <pc:sldMk cId="3852726134" sldId="299"/>
            <ac:picMk id="6" creationId="{DB731604-98BC-25C2-A5E5-0C527D29ADD7}"/>
          </ac:picMkLst>
        </pc:picChg>
        <pc:picChg chg="del">
          <ac:chgData name="Francesco Tarchi" userId="4f800d74-33e7-4169-a768-bd5c066e7a1d" providerId="ADAL" clId="{246D4E0A-77F4-40E2-ADAC-49C6F324C958}" dt="2025-05-20T17:01:11.621" v="2551" actId="478"/>
          <ac:picMkLst>
            <pc:docMk/>
            <pc:sldMk cId="3852726134" sldId="299"/>
            <ac:picMk id="7" creationId="{96010083-8540-4EBE-C1AC-8CF3EC752D99}"/>
          </ac:picMkLst>
        </pc:picChg>
        <pc:picChg chg="ord">
          <ac:chgData name="Francesco Tarchi" userId="4f800d74-33e7-4169-a768-bd5c066e7a1d" providerId="ADAL" clId="{246D4E0A-77F4-40E2-ADAC-49C6F324C958}" dt="2025-05-21T11:36:41.617" v="3862" actId="166"/>
          <ac:picMkLst>
            <pc:docMk/>
            <pc:sldMk cId="3852726134" sldId="299"/>
            <ac:picMk id="31" creationId="{149ADF67-B032-9A01-B6C8-91A5C17CCB70}"/>
          </ac:picMkLst>
        </pc:picChg>
        <pc:picChg chg="ord">
          <ac:chgData name="Francesco Tarchi" userId="4f800d74-33e7-4169-a768-bd5c066e7a1d" providerId="ADAL" clId="{246D4E0A-77F4-40E2-ADAC-49C6F324C958}" dt="2025-05-21T11:36:41.617" v="3862" actId="166"/>
          <ac:picMkLst>
            <pc:docMk/>
            <pc:sldMk cId="3852726134" sldId="299"/>
            <ac:picMk id="32" creationId="{2FA6C504-3648-F406-2E4F-8EC276C4F330}"/>
          </ac:picMkLst>
        </pc:picChg>
        <pc:picChg chg="mod">
          <ac:chgData name="Francesco Tarchi" userId="4f800d74-33e7-4169-a768-bd5c066e7a1d" providerId="ADAL" clId="{246D4E0A-77F4-40E2-ADAC-49C6F324C958}" dt="2025-05-20T16:18:22.238" v="1934" actId="34136"/>
          <ac:picMkLst>
            <pc:docMk/>
            <pc:sldMk cId="3852726134" sldId="299"/>
            <ac:picMk id="61" creationId="{DB46AFBB-9358-E119-E680-9DA9EBE06BCC}"/>
          </ac:picMkLst>
        </pc:picChg>
        <pc:picChg chg="mod ord">
          <ac:chgData name="Francesco Tarchi" userId="4f800d74-33e7-4169-a768-bd5c066e7a1d" providerId="ADAL" clId="{246D4E0A-77F4-40E2-ADAC-49C6F324C958}" dt="2025-05-20T16:18:29.096" v="1935" actId="166"/>
          <ac:picMkLst>
            <pc:docMk/>
            <pc:sldMk cId="3852726134" sldId="299"/>
            <ac:picMk id="62" creationId="{D901D463-6F2E-F8B0-F499-55D0AE8CF60C}"/>
          </ac:picMkLst>
        </pc:picChg>
        <pc:picChg chg="mod ord">
          <ac:chgData name="Francesco Tarchi" userId="4f800d74-33e7-4169-a768-bd5c066e7a1d" providerId="ADAL" clId="{246D4E0A-77F4-40E2-ADAC-49C6F324C958}" dt="2025-05-20T16:16:27.234" v="1774" actId="166"/>
          <ac:picMkLst>
            <pc:docMk/>
            <pc:sldMk cId="3852726134" sldId="299"/>
            <ac:picMk id="76" creationId="{CA47AFDD-4FA6-7A7E-0BFF-02206E7C1D5C}"/>
          </ac:picMkLst>
        </pc:picChg>
        <pc:picChg chg="mod ord">
          <ac:chgData name="Francesco Tarchi" userId="4f800d74-33e7-4169-a768-bd5c066e7a1d" providerId="ADAL" clId="{246D4E0A-77F4-40E2-ADAC-49C6F324C958}" dt="2025-05-20T16:16:34.020" v="1776" actId="166"/>
          <ac:picMkLst>
            <pc:docMk/>
            <pc:sldMk cId="3852726134" sldId="299"/>
            <ac:picMk id="77" creationId="{07B6BCCF-1E9D-5E20-1B97-4A65577925BF}"/>
          </ac:picMkLst>
        </pc:picChg>
      </pc:sldChg>
      <pc:sldChg chg="addSp delSp modSp add mod replId delAnim modAnim modShow">
        <pc:chgData name="Francesco Tarchi" userId="4f800d74-33e7-4169-a768-bd5c066e7a1d" providerId="ADAL" clId="{246D4E0A-77F4-40E2-ADAC-49C6F324C958}" dt="2025-05-21T11:46:24.217" v="3900" actId="34135"/>
        <pc:sldMkLst>
          <pc:docMk/>
          <pc:sldMk cId="3576150603" sldId="300"/>
        </pc:sldMkLst>
        <pc:spChg chg="add del mod ord">
          <ac:chgData name="Francesco Tarchi" userId="4f800d74-33e7-4169-a768-bd5c066e7a1d" providerId="ADAL" clId="{246D4E0A-77F4-40E2-ADAC-49C6F324C958}" dt="2025-05-21T10:44:51.413" v="3707" actId="478"/>
          <ac:spMkLst>
            <pc:docMk/>
            <pc:sldMk cId="3576150603" sldId="300"/>
            <ac:spMk id="2" creationId="{0879651D-EECD-59B7-F2C6-345E3E3493BC}"/>
          </ac:spMkLst>
        </pc:spChg>
        <pc:spChg chg="mod">
          <ac:chgData name="Francesco Tarchi" userId="4f800d74-33e7-4169-a768-bd5c066e7a1d" providerId="ADAL" clId="{246D4E0A-77F4-40E2-ADAC-49C6F324C958}" dt="2025-05-21T11:46:24.217" v="3900" actId="34135"/>
          <ac:spMkLst>
            <pc:docMk/>
            <pc:sldMk cId="3576150603" sldId="300"/>
            <ac:spMk id="3" creationId="{2CA4F6D2-21BE-274A-2980-768666868538}"/>
          </ac:spMkLst>
        </pc:spChg>
        <pc:spChg chg="add del mod ord">
          <ac:chgData name="Francesco Tarchi" userId="4f800d74-33e7-4169-a768-bd5c066e7a1d" providerId="ADAL" clId="{246D4E0A-77F4-40E2-ADAC-49C6F324C958}" dt="2025-05-21T10:44:51.413" v="3707" actId="478"/>
          <ac:spMkLst>
            <pc:docMk/>
            <pc:sldMk cId="3576150603" sldId="300"/>
            <ac:spMk id="7" creationId="{BB3C5201-7206-57EF-0FC3-A727CA6A5829}"/>
          </ac:spMkLst>
        </pc:spChg>
        <pc:spChg chg="add mod ord">
          <ac:chgData name="Francesco Tarchi" userId="4f800d74-33e7-4169-a768-bd5c066e7a1d" providerId="ADAL" clId="{246D4E0A-77F4-40E2-ADAC-49C6F324C958}" dt="2025-05-21T11:46:24.217" v="3900" actId="34135"/>
          <ac:spMkLst>
            <pc:docMk/>
            <pc:sldMk cId="3576150603" sldId="300"/>
            <ac:spMk id="8" creationId="{F255D221-AE35-88EE-D12A-4976CF275DE8}"/>
          </ac:spMkLst>
        </pc:spChg>
        <pc:spChg chg="add del mod ord">
          <ac:chgData name="Francesco Tarchi" userId="4f800d74-33e7-4169-a768-bd5c066e7a1d" providerId="ADAL" clId="{246D4E0A-77F4-40E2-ADAC-49C6F324C958}" dt="2025-05-21T10:44:51.413" v="3707" actId="478"/>
          <ac:spMkLst>
            <pc:docMk/>
            <pc:sldMk cId="3576150603" sldId="300"/>
            <ac:spMk id="9" creationId="{FE4E3735-EC1E-AB2C-D589-3A68851D821F}"/>
          </ac:spMkLst>
        </pc:spChg>
        <pc:spChg chg="add del mod ord">
          <ac:chgData name="Francesco Tarchi" userId="4f800d74-33e7-4169-a768-bd5c066e7a1d" providerId="ADAL" clId="{246D4E0A-77F4-40E2-ADAC-49C6F324C958}" dt="2025-05-21T10:44:51.413" v="3707" actId="478"/>
          <ac:spMkLst>
            <pc:docMk/>
            <pc:sldMk cId="3576150603" sldId="300"/>
            <ac:spMk id="10" creationId="{ED97C0CE-95A2-4E1C-8D84-0C57D7AC871A}"/>
          </ac:spMkLst>
        </pc:spChg>
        <pc:spChg chg="add del mod ord">
          <ac:chgData name="Francesco Tarchi" userId="4f800d74-33e7-4169-a768-bd5c066e7a1d" providerId="ADAL" clId="{246D4E0A-77F4-40E2-ADAC-49C6F324C958}" dt="2025-05-21T10:44:51.413" v="3707" actId="478"/>
          <ac:spMkLst>
            <pc:docMk/>
            <pc:sldMk cId="3576150603" sldId="300"/>
            <ac:spMk id="19" creationId="{CF5C488A-29BD-B8A4-3713-50803172D957}"/>
          </ac:spMkLst>
        </pc:spChg>
        <pc:spChg chg="add del mod ord">
          <ac:chgData name="Francesco Tarchi" userId="4f800d74-33e7-4169-a768-bd5c066e7a1d" providerId="ADAL" clId="{246D4E0A-77F4-40E2-ADAC-49C6F324C958}" dt="2025-05-21T10:43:37.106" v="3704" actId="478"/>
          <ac:spMkLst>
            <pc:docMk/>
            <pc:sldMk cId="3576150603" sldId="300"/>
            <ac:spMk id="21" creationId="{B9975A30-6160-1E0B-0DBE-4393499AC0D5}"/>
          </ac:spMkLst>
        </pc:spChg>
        <pc:spChg chg="add del mod ord">
          <ac:chgData name="Francesco Tarchi" userId="4f800d74-33e7-4169-a768-bd5c066e7a1d" providerId="ADAL" clId="{246D4E0A-77F4-40E2-ADAC-49C6F324C958}" dt="2025-05-21T10:43:37.106" v="3704" actId="478"/>
          <ac:spMkLst>
            <pc:docMk/>
            <pc:sldMk cId="3576150603" sldId="300"/>
            <ac:spMk id="24" creationId="{B7473FDE-11E4-B5E8-2594-7E840EE99775}"/>
          </ac:spMkLst>
        </pc:spChg>
        <pc:spChg chg="add del mod ord">
          <ac:chgData name="Francesco Tarchi" userId="4f800d74-33e7-4169-a768-bd5c066e7a1d" providerId="ADAL" clId="{246D4E0A-77F4-40E2-ADAC-49C6F324C958}" dt="2025-05-21T10:45:08.946" v="3708" actId="478"/>
          <ac:spMkLst>
            <pc:docMk/>
            <pc:sldMk cId="3576150603" sldId="300"/>
            <ac:spMk id="25" creationId="{8B0D7355-2955-ED2B-17D3-812B1F9ACBD4}"/>
          </ac:spMkLst>
        </pc:spChg>
        <pc:spChg chg="add del mod ord">
          <ac:chgData name="Francesco Tarchi" userId="4f800d74-33e7-4169-a768-bd5c066e7a1d" providerId="ADAL" clId="{246D4E0A-77F4-40E2-ADAC-49C6F324C958}" dt="2025-05-21T10:45:35.432" v="3725" actId="478"/>
          <ac:spMkLst>
            <pc:docMk/>
            <pc:sldMk cId="3576150603" sldId="300"/>
            <ac:spMk id="26" creationId="{0B02A6BB-D1F7-1526-5628-B50FBE39B286}"/>
          </ac:spMkLst>
        </pc:spChg>
        <pc:spChg chg="add del mod ord">
          <ac:chgData name="Francesco Tarchi" userId="4f800d74-33e7-4169-a768-bd5c066e7a1d" providerId="ADAL" clId="{246D4E0A-77F4-40E2-ADAC-49C6F324C958}" dt="2025-05-21T10:45:35.432" v="3725" actId="478"/>
          <ac:spMkLst>
            <pc:docMk/>
            <pc:sldMk cId="3576150603" sldId="300"/>
            <ac:spMk id="27" creationId="{193B50B9-4CE7-4142-A259-885093E268E0}"/>
          </ac:spMkLst>
        </pc:spChg>
        <pc:spChg chg="add del mod ord">
          <ac:chgData name="Francesco Tarchi" userId="4f800d74-33e7-4169-a768-bd5c066e7a1d" providerId="ADAL" clId="{246D4E0A-77F4-40E2-ADAC-49C6F324C958}" dt="2025-05-21T10:45:35.432" v="3725" actId="478"/>
          <ac:spMkLst>
            <pc:docMk/>
            <pc:sldMk cId="3576150603" sldId="300"/>
            <ac:spMk id="28" creationId="{D97FF853-E266-8FB6-E9E9-69E44CFA7BBC}"/>
          </ac:spMkLst>
        </pc:spChg>
        <pc:spChg chg="add del mod ord">
          <ac:chgData name="Francesco Tarchi" userId="4f800d74-33e7-4169-a768-bd5c066e7a1d" providerId="ADAL" clId="{246D4E0A-77F4-40E2-ADAC-49C6F324C958}" dt="2025-05-21T10:45:35.432" v="3725" actId="478"/>
          <ac:spMkLst>
            <pc:docMk/>
            <pc:sldMk cId="3576150603" sldId="300"/>
            <ac:spMk id="29" creationId="{5C6400A3-59A7-0465-9C32-D0610E3C7DD7}"/>
          </ac:spMkLst>
        </pc:spChg>
        <pc:spChg chg="add del mod">
          <ac:chgData name="Francesco Tarchi" userId="4f800d74-33e7-4169-a768-bd5c066e7a1d" providerId="ADAL" clId="{246D4E0A-77F4-40E2-ADAC-49C6F324C958}" dt="2025-05-21T10:37:30.349" v="3651" actId="478"/>
          <ac:spMkLst>
            <pc:docMk/>
            <pc:sldMk cId="3576150603" sldId="300"/>
            <ac:spMk id="30" creationId="{6C185739-4BE1-3677-FA92-651AC86EB052}"/>
          </ac:spMkLst>
        </pc:spChg>
        <pc:picChg chg="add mod">
          <ac:chgData name="Francesco Tarchi" userId="4f800d74-33e7-4169-a768-bd5c066e7a1d" providerId="ADAL" clId="{246D4E0A-77F4-40E2-ADAC-49C6F324C958}" dt="2025-05-20T16:16:00.619" v="1769"/>
          <ac:picMkLst>
            <pc:docMk/>
            <pc:sldMk cId="3576150603" sldId="300"/>
            <ac:picMk id="2" creationId="{1465E3EC-336E-DF68-15B5-9D792E9B6C54}"/>
          </ac:picMkLst>
        </pc:picChg>
        <pc:picChg chg="add mod ord">
          <ac:chgData name="Francesco Tarchi" userId="4f800d74-33e7-4169-a768-bd5c066e7a1d" providerId="ADAL" clId="{246D4E0A-77F4-40E2-ADAC-49C6F324C958}" dt="2025-05-21T10:40:59.943" v="3689" actId="166"/>
          <ac:picMkLst>
            <pc:docMk/>
            <pc:sldMk cId="3576150603" sldId="300"/>
            <ac:picMk id="5" creationId="{6EE79151-4A4F-A613-5CD4-F28F25D6C751}"/>
          </ac:picMkLst>
        </pc:picChg>
        <pc:picChg chg="add mod ord">
          <ac:chgData name="Francesco Tarchi" userId="4f800d74-33e7-4169-a768-bd5c066e7a1d" providerId="ADAL" clId="{246D4E0A-77F4-40E2-ADAC-49C6F324C958}" dt="2025-05-21T11:46:24.217" v="3900" actId="34135"/>
          <ac:picMkLst>
            <pc:docMk/>
            <pc:sldMk cId="3576150603" sldId="300"/>
            <ac:picMk id="6" creationId="{F5278749-0E8A-C116-5A19-6264339D9FF1}"/>
          </ac:picMkLst>
        </pc:picChg>
        <pc:picChg chg="del ord">
          <ac:chgData name="Francesco Tarchi" userId="4f800d74-33e7-4169-a768-bd5c066e7a1d" providerId="ADAL" clId="{246D4E0A-77F4-40E2-ADAC-49C6F324C958}" dt="2025-05-20T17:01:18.838" v="2554" actId="478"/>
          <ac:picMkLst>
            <pc:docMk/>
            <pc:sldMk cId="3576150603" sldId="300"/>
            <ac:picMk id="7" creationId="{D0CBED35-E2F2-DD0C-6A27-4E275277576A}"/>
          </ac:picMkLst>
        </pc:picChg>
        <pc:picChg chg="mod">
          <ac:chgData name="Francesco Tarchi" userId="4f800d74-33e7-4169-a768-bd5c066e7a1d" providerId="ADAL" clId="{246D4E0A-77F4-40E2-ADAC-49C6F324C958}" dt="2025-05-21T11:46:24.217" v="3900" actId="34135"/>
          <ac:picMkLst>
            <pc:docMk/>
            <pc:sldMk cId="3576150603" sldId="300"/>
            <ac:picMk id="11" creationId="{82A61CE9-6BA1-63BE-E971-1DEC2E756F98}"/>
          </ac:picMkLst>
        </pc:picChg>
        <pc:picChg chg="mod">
          <ac:chgData name="Francesco Tarchi" userId="4f800d74-33e7-4169-a768-bd5c066e7a1d" providerId="ADAL" clId="{246D4E0A-77F4-40E2-ADAC-49C6F324C958}" dt="2025-05-21T11:46:24.217" v="3900" actId="34135"/>
          <ac:picMkLst>
            <pc:docMk/>
            <pc:sldMk cId="3576150603" sldId="300"/>
            <ac:picMk id="12" creationId="{D8818F16-7AA3-2A0A-89FF-517920BCFA86}"/>
          </ac:picMkLst>
        </pc:picChg>
        <pc:picChg chg="mod">
          <ac:chgData name="Francesco Tarchi" userId="4f800d74-33e7-4169-a768-bd5c066e7a1d" providerId="ADAL" clId="{246D4E0A-77F4-40E2-ADAC-49C6F324C958}" dt="2025-05-21T11:46:24.217" v="3900" actId="34135"/>
          <ac:picMkLst>
            <pc:docMk/>
            <pc:sldMk cId="3576150603" sldId="300"/>
            <ac:picMk id="16" creationId="{D33280C4-D3DC-598B-5630-19165E8D35CE}"/>
          </ac:picMkLst>
        </pc:picChg>
        <pc:picChg chg="mod">
          <ac:chgData name="Francesco Tarchi" userId="4f800d74-33e7-4169-a768-bd5c066e7a1d" providerId="ADAL" clId="{246D4E0A-77F4-40E2-ADAC-49C6F324C958}" dt="2025-05-21T11:46:24.217" v="3900" actId="34135"/>
          <ac:picMkLst>
            <pc:docMk/>
            <pc:sldMk cId="3576150603" sldId="300"/>
            <ac:picMk id="17" creationId="{1CC3F874-113A-168B-3831-28DCA1319D5B}"/>
          </ac:picMkLst>
        </pc:picChg>
        <pc:picChg chg="mod ord">
          <ac:chgData name="Francesco Tarchi" userId="4f800d74-33e7-4169-a768-bd5c066e7a1d" providerId="ADAL" clId="{246D4E0A-77F4-40E2-ADAC-49C6F324C958}" dt="2025-05-21T11:46:24.217" v="3900" actId="34135"/>
          <ac:picMkLst>
            <pc:docMk/>
            <pc:sldMk cId="3576150603" sldId="300"/>
            <ac:picMk id="22" creationId="{37ED6FD4-78DB-AF19-A959-D0F1BB03CABA}"/>
          </ac:picMkLst>
        </pc:picChg>
        <pc:picChg chg="mod ord">
          <ac:chgData name="Francesco Tarchi" userId="4f800d74-33e7-4169-a768-bd5c066e7a1d" providerId="ADAL" clId="{246D4E0A-77F4-40E2-ADAC-49C6F324C958}" dt="2025-05-21T10:41:11.873" v="3691" actId="166"/>
          <ac:picMkLst>
            <pc:docMk/>
            <pc:sldMk cId="3576150603" sldId="300"/>
            <ac:picMk id="23" creationId="{80ACD318-DD33-F386-026A-764E5D3C6609}"/>
          </ac:picMkLst>
        </pc:picChg>
        <pc:picChg chg="mod ord">
          <ac:chgData name="Francesco Tarchi" userId="4f800d74-33e7-4169-a768-bd5c066e7a1d" providerId="ADAL" clId="{246D4E0A-77F4-40E2-ADAC-49C6F324C958}" dt="2025-05-21T11:46:24.217" v="3900" actId="34135"/>
          <ac:picMkLst>
            <pc:docMk/>
            <pc:sldMk cId="3576150603" sldId="300"/>
            <ac:picMk id="83" creationId="{45080F8D-4E1E-9A28-3F46-EB4D32145E44}"/>
          </ac:picMkLst>
        </pc:picChg>
        <pc:picChg chg="mod ord">
          <ac:chgData name="Francesco Tarchi" userId="4f800d74-33e7-4169-a768-bd5c066e7a1d" providerId="ADAL" clId="{246D4E0A-77F4-40E2-ADAC-49C6F324C958}" dt="2025-05-21T11:46:24.217" v="3900" actId="34135"/>
          <ac:picMkLst>
            <pc:docMk/>
            <pc:sldMk cId="3576150603" sldId="300"/>
            <ac:picMk id="86" creationId="{3BFAA056-A32F-736D-18C2-31E701C5B032}"/>
          </ac:picMkLst>
        </pc:picChg>
      </pc:sldChg>
      <pc:sldChg chg="add del setBg">
        <pc:chgData name="Francesco Tarchi" userId="4f800d74-33e7-4169-a768-bd5c066e7a1d" providerId="ADAL" clId="{246D4E0A-77F4-40E2-ADAC-49C6F324C958}" dt="2025-05-20T16:45:39.912" v="2382"/>
        <pc:sldMkLst>
          <pc:docMk/>
          <pc:sldMk cId="2461108600" sldId="301"/>
        </pc:sldMkLst>
      </pc:sldChg>
      <pc:sldChg chg="addSp delSp modSp add del mod ord">
        <pc:chgData name="Francesco Tarchi" userId="4f800d74-33e7-4169-a768-bd5c066e7a1d" providerId="ADAL" clId="{246D4E0A-77F4-40E2-ADAC-49C6F324C958}" dt="2025-05-20T17:04:52.413" v="2621" actId="47"/>
        <pc:sldMkLst>
          <pc:docMk/>
          <pc:sldMk cId="3230113600" sldId="301"/>
        </pc:sldMkLst>
        <pc:spChg chg="add del">
          <ac:chgData name="Francesco Tarchi" userId="4f800d74-33e7-4169-a768-bd5c066e7a1d" providerId="ADAL" clId="{246D4E0A-77F4-40E2-ADAC-49C6F324C958}" dt="2025-05-20T16:45:52.602" v="2386" actId="478"/>
          <ac:spMkLst>
            <pc:docMk/>
            <pc:sldMk cId="3230113600" sldId="301"/>
            <ac:spMk id="2" creationId="{F95C52AD-006C-4F16-2AA5-57F0579D4EAF}"/>
          </ac:spMkLst>
        </pc:spChg>
        <pc:spChg chg="add del">
          <ac:chgData name="Francesco Tarchi" userId="4f800d74-33e7-4169-a768-bd5c066e7a1d" providerId="ADAL" clId="{246D4E0A-77F4-40E2-ADAC-49C6F324C958}" dt="2025-05-20T16:45:52.602" v="2386" actId="478"/>
          <ac:spMkLst>
            <pc:docMk/>
            <pc:sldMk cId="3230113600" sldId="301"/>
            <ac:spMk id="3" creationId="{8549B2F8-5AB0-299A-1236-DB4A8CE8BF4B}"/>
          </ac:spMkLst>
        </pc:spChg>
        <pc:spChg chg="add del mod ord">
          <ac:chgData name="Francesco Tarchi" userId="4f800d74-33e7-4169-a768-bd5c066e7a1d" providerId="ADAL" clId="{246D4E0A-77F4-40E2-ADAC-49C6F324C958}" dt="2025-05-20T16:48:40.081" v="2417" actId="478"/>
          <ac:spMkLst>
            <pc:docMk/>
            <pc:sldMk cId="3230113600" sldId="301"/>
            <ac:spMk id="5" creationId="{E291B231-9FF6-3BC1-6B3A-0437EBC77A99}"/>
          </ac:spMkLst>
        </pc:spChg>
        <pc:spChg chg="add del">
          <ac:chgData name="Francesco Tarchi" userId="4f800d74-33e7-4169-a768-bd5c066e7a1d" providerId="ADAL" clId="{246D4E0A-77F4-40E2-ADAC-49C6F324C958}" dt="2025-05-20T16:45:52.602" v="2386" actId="478"/>
          <ac:spMkLst>
            <pc:docMk/>
            <pc:sldMk cId="3230113600" sldId="301"/>
            <ac:spMk id="8" creationId="{7D9C17DA-94EE-3E4F-8B4F-6B62E62D04B8}"/>
          </ac:spMkLst>
        </pc:spChg>
        <pc:spChg chg="add del">
          <ac:chgData name="Francesco Tarchi" userId="4f800d74-33e7-4169-a768-bd5c066e7a1d" providerId="ADAL" clId="{246D4E0A-77F4-40E2-ADAC-49C6F324C958}" dt="2025-05-20T16:45:52.602" v="2386" actId="478"/>
          <ac:spMkLst>
            <pc:docMk/>
            <pc:sldMk cId="3230113600" sldId="301"/>
            <ac:spMk id="9" creationId="{B3DAD054-E5F5-71E1-997A-43C03A01A0E3}"/>
          </ac:spMkLst>
        </pc:spChg>
        <pc:spChg chg="add del">
          <ac:chgData name="Francesco Tarchi" userId="4f800d74-33e7-4169-a768-bd5c066e7a1d" providerId="ADAL" clId="{246D4E0A-77F4-40E2-ADAC-49C6F324C958}" dt="2025-05-20T16:45:52.602" v="2386" actId="478"/>
          <ac:spMkLst>
            <pc:docMk/>
            <pc:sldMk cId="3230113600" sldId="301"/>
            <ac:spMk id="10" creationId="{7865C2C8-5B7B-CF3E-E933-CA65F557CA7E}"/>
          </ac:spMkLst>
        </pc:spChg>
        <pc:spChg chg="add del">
          <ac:chgData name="Francesco Tarchi" userId="4f800d74-33e7-4169-a768-bd5c066e7a1d" providerId="ADAL" clId="{246D4E0A-77F4-40E2-ADAC-49C6F324C958}" dt="2025-05-20T16:45:52.602" v="2386" actId="478"/>
          <ac:spMkLst>
            <pc:docMk/>
            <pc:sldMk cId="3230113600" sldId="301"/>
            <ac:spMk id="25" creationId="{090200A5-0EC5-B05C-4DA9-297ED1C81C12}"/>
          </ac:spMkLst>
        </pc:spChg>
        <pc:spChg chg="add del">
          <ac:chgData name="Francesco Tarchi" userId="4f800d74-33e7-4169-a768-bd5c066e7a1d" providerId="ADAL" clId="{246D4E0A-77F4-40E2-ADAC-49C6F324C958}" dt="2025-05-20T16:45:52.602" v="2386" actId="478"/>
          <ac:spMkLst>
            <pc:docMk/>
            <pc:sldMk cId="3230113600" sldId="301"/>
            <ac:spMk id="26" creationId="{1D85A568-4627-F196-3048-4E5299EA3549}"/>
          </ac:spMkLst>
        </pc:spChg>
        <pc:spChg chg="add del">
          <ac:chgData name="Francesco Tarchi" userId="4f800d74-33e7-4169-a768-bd5c066e7a1d" providerId="ADAL" clId="{246D4E0A-77F4-40E2-ADAC-49C6F324C958}" dt="2025-05-20T16:45:52.602" v="2386" actId="478"/>
          <ac:spMkLst>
            <pc:docMk/>
            <pc:sldMk cId="3230113600" sldId="301"/>
            <ac:spMk id="27" creationId="{828C3440-74AF-A36D-0F51-E1332D444D23}"/>
          </ac:spMkLst>
        </pc:spChg>
        <pc:picChg chg="mod">
          <ac:chgData name="Francesco Tarchi" userId="4f800d74-33e7-4169-a768-bd5c066e7a1d" providerId="ADAL" clId="{246D4E0A-77F4-40E2-ADAC-49C6F324C958}" dt="2025-05-20T16:49:23.488" v="2429" actId="1076"/>
          <ac:picMkLst>
            <pc:docMk/>
            <pc:sldMk cId="3230113600" sldId="301"/>
            <ac:picMk id="7" creationId="{CF829D56-3D5A-4B20-F749-5068F5434F18}"/>
          </ac:picMkLst>
        </pc:picChg>
        <pc:picChg chg="add del">
          <ac:chgData name="Francesco Tarchi" userId="4f800d74-33e7-4169-a768-bd5c066e7a1d" providerId="ADAL" clId="{246D4E0A-77F4-40E2-ADAC-49C6F324C958}" dt="2025-05-20T16:45:52.602" v="2386" actId="478"/>
          <ac:picMkLst>
            <pc:docMk/>
            <pc:sldMk cId="3230113600" sldId="301"/>
            <ac:picMk id="15" creationId="{6F4BAF2F-9DE6-EE80-B61E-078E9BA385EB}"/>
          </ac:picMkLst>
        </pc:picChg>
        <pc:picChg chg="add del">
          <ac:chgData name="Francesco Tarchi" userId="4f800d74-33e7-4169-a768-bd5c066e7a1d" providerId="ADAL" clId="{246D4E0A-77F4-40E2-ADAC-49C6F324C958}" dt="2025-05-20T16:45:52.602" v="2386" actId="478"/>
          <ac:picMkLst>
            <pc:docMk/>
            <pc:sldMk cId="3230113600" sldId="301"/>
            <ac:picMk id="22" creationId="{BE8A39B9-CEBB-DFCB-23CA-770C917CE7D9}"/>
          </ac:picMkLst>
        </pc:picChg>
      </pc:sldChg>
      <pc:sldChg chg="modSp add mod modTransition">
        <pc:chgData name="Francesco Tarchi" userId="4f800d74-33e7-4169-a768-bd5c066e7a1d" providerId="ADAL" clId="{246D4E0A-77F4-40E2-ADAC-49C6F324C958}" dt="2025-05-21T11:45:16.678" v="3895" actId="34135"/>
        <pc:sldMkLst>
          <pc:docMk/>
          <pc:sldMk cId="2550683715" sldId="302"/>
        </pc:sldMkLst>
        <pc:spChg chg="mod ord">
          <ac:chgData name="Francesco Tarchi" userId="4f800d74-33e7-4169-a768-bd5c066e7a1d" providerId="ADAL" clId="{246D4E0A-77F4-40E2-ADAC-49C6F324C958}" dt="2025-05-21T11:45:16.678" v="3895" actId="34135"/>
          <ac:spMkLst>
            <pc:docMk/>
            <pc:sldMk cId="2550683715" sldId="302"/>
            <ac:spMk id="2" creationId="{06DC9B3F-8168-C3D4-2C3D-FE60B154C916}"/>
          </ac:spMkLst>
        </pc:spChg>
        <pc:spChg chg="mod">
          <ac:chgData name="Francesco Tarchi" userId="4f800d74-33e7-4169-a768-bd5c066e7a1d" providerId="ADAL" clId="{246D4E0A-77F4-40E2-ADAC-49C6F324C958}" dt="2025-05-21T11:45:16.678" v="3895" actId="34135"/>
          <ac:spMkLst>
            <pc:docMk/>
            <pc:sldMk cId="2550683715" sldId="302"/>
            <ac:spMk id="5" creationId="{DCBAAD24-90DD-83C9-86D7-240FE26ACA4D}"/>
          </ac:spMkLst>
        </pc:spChg>
        <pc:spChg chg="mod">
          <ac:chgData name="Francesco Tarchi" userId="4f800d74-33e7-4169-a768-bd5c066e7a1d" providerId="ADAL" clId="{246D4E0A-77F4-40E2-ADAC-49C6F324C958}" dt="2025-05-21T11:45:16.678" v="3895" actId="34135"/>
          <ac:spMkLst>
            <pc:docMk/>
            <pc:sldMk cId="2550683715" sldId="302"/>
            <ac:spMk id="9" creationId="{D12B896B-44BD-1CE8-CC2B-B03982B6014B}"/>
          </ac:spMkLst>
        </pc:spChg>
        <pc:spChg chg="mod">
          <ac:chgData name="Francesco Tarchi" userId="4f800d74-33e7-4169-a768-bd5c066e7a1d" providerId="ADAL" clId="{246D4E0A-77F4-40E2-ADAC-49C6F324C958}" dt="2025-05-21T11:45:16.678" v="3895" actId="34135"/>
          <ac:spMkLst>
            <pc:docMk/>
            <pc:sldMk cId="2550683715" sldId="302"/>
            <ac:spMk id="12" creationId="{9205BBE1-A33F-47EC-54BC-50DFF5A88CA0}"/>
          </ac:spMkLst>
        </pc:spChg>
        <pc:spChg chg="mod">
          <ac:chgData name="Francesco Tarchi" userId="4f800d74-33e7-4169-a768-bd5c066e7a1d" providerId="ADAL" clId="{246D4E0A-77F4-40E2-ADAC-49C6F324C958}" dt="2025-05-21T11:45:16.678" v="3895" actId="34135"/>
          <ac:spMkLst>
            <pc:docMk/>
            <pc:sldMk cId="2550683715" sldId="302"/>
            <ac:spMk id="13" creationId="{F67F58D5-5870-6241-CF26-CA660213AC20}"/>
          </ac:spMkLst>
        </pc:spChg>
        <pc:spChg chg="mod">
          <ac:chgData name="Francesco Tarchi" userId="4f800d74-33e7-4169-a768-bd5c066e7a1d" providerId="ADAL" clId="{246D4E0A-77F4-40E2-ADAC-49C6F324C958}" dt="2025-05-21T11:45:16.678" v="3895" actId="34135"/>
          <ac:spMkLst>
            <pc:docMk/>
            <pc:sldMk cId="2550683715" sldId="302"/>
            <ac:spMk id="14" creationId="{E53F48FC-8791-D4E3-ED45-E96536672BDF}"/>
          </ac:spMkLst>
        </pc:spChg>
        <pc:spChg chg="mod">
          <ac:chgData name="Francesco Tarchi" userId="4f800d74-33e7-4169-a768-bd5c066e7a1d" providerId="ADAL" clId="{246D4E0A-77F4-40E2-ADAC-49C6F324C958}" dt="2025-05-21T11:45:16.678" v="3895" actId="34135"/>
          <ac:spMkLst>
            <pc:docMk/>
            <pc:sldMk cId="2550683715" sldId="302"/>
            <ac:spMk id="17" creationId="{724287DF-9346-CF23-4457-66687099C135}"/>
          </ac:spMkLst>
        </pc:spChg>
        <pc:spChg chg="mod">
          <ac:chgData name="Francesco Tarchi" userId="4f800d74-33e7-4169-a768-bd5c066e7a1d" providerId="ADAL" clId="{246D4E0A-77F4-40E2-ADAC-49C6F324C958}" dt="2025-05-21T11:45:16.678" v="3895" actId="34135"/>
          <ac:spMkLst>
            <pc:docMk/>
            <pc:sldMk cId="2550683715" sldId="302"/>
            <ac:spMk id="21" creationId="{350C5A1C-83BD-52DE-6B64-3229F05123AC}"/>
          </ac:spMkLst>
        </pc:spChg>
        <pc:spChg chg="mod">
          <ac:chgData name="Francesco Tarchi" userId="4f800d74-33e7-4169-a768-bd5c066e7a1d" providerId="ADAL" clId="{246D4E0A-77F4-40E2-ADAC-49C6F324C958}" dt="2025-05-21T11:45:16.678" v="3895" actId="34135"/>
          <ac:spMkLst>
            <pc:docMk/>
            <pc:sldMk cId="2550683715" sldId="302"/>
            <ac:spMk id="22" creationId="{9A10D149-858F-B6C1-7539-AB8CF6FA3739}"/>
          </ac:spMkLst>
        </pc:spChg>
        <pc:spChg chg="mod">
          <ac:chgData name="Francesco Tarchi" userId="4f800d74-33e7-4169-a768-bd5c066e7a1d" providerId="ADAL" clId="{246D4E0A-77F4-40E2-ADAC-49C6F324C958}" dt="2025-05-21T11:45:16.678" v="3895" actId="34135"/>
          <ac:spMkLst>
            <pc:docMk/>
            <pc:sldMk cId="2550683715" sldId="302"/>
            <ac:spMk id="25" creationId="{6A8800A9-6FBD-EABA-C02F-7410B0E526BB}"/>
          </ac:spMkLst>
        </pc:spChg>
        <pc:picChg chg="ord">
          <ac:chgData name="Francesco Tarchi" userId="4f800d74-33e7-4169-a768-bd5c066e7a1d" providerId="ADAL" clId="{246D4E0A-77F4-40E2-ADAC-49C6F324C958}" dt="2025-05-20T16:58:18.066" v="2500" actId="171"/>
          <ac:picMkLst>
            <pc:docMk/>
            <pc:sldMk cId="2550683715" sldId="302"/>
            <ac:picMk id="3" creationId="{805806FE-76E8-B79A-0A8A-C1D8625FCF40}"/>
          </ac:picMkLst>
        </pc:picChg>
      </pc:sldChg>
      <pc:sldChg chg="addSp delSp modSp add mod modTransition">
        <pc:chgData name="Francesco Tarchi" userId="4f800d74-33e7-4169-a768-bd5c066e7a1d" providerId="ADAL" clId="{246D4E0A-77F4-40E2-ADAC-49C6F324C958}" dt="2025-05-21T11:45:22.230" v="3896" actId="34135"/>
        <pc:sldMkLst>
          <pc:docMk/>
          <pc:sldMk cId="135941809" sldId="303"/>
        </pc:sldMkLst>
        <pc:spChg chg="mod">
          <ac:chgData name="Francesco Tarchi" userId="4f800d74-33e7-4169-a768-bd5c066e7a1d" providerId="ADAL" clId="{246D4E0A-77F4-40E2-ADAC-49C6F324C958}" dt="2025-05-21T11:45:22.230" v="3896" actId="34135"/>
          <ac:spMkLst>
            <pc:docMk/>
            <pc:sldMk cId="135941809" sldId="303"/>
            <ac:spMk id="2" creationId="{8FE021C5-F981-A839-FA42-95D7974EB7DC}"/>
          </ac:spMkLst>
        </pc:spChg>
        <pc:spChg chg="mod">
          <ac:chgData name="Francesco Tarchi" userId="4f800d74-33e7-4169-a768-bd5c066e7a1d" providerId="ADAL" clId="{246D4E0A-77F4-40E2-ADAC-49C6F324C958}" dt="2025-05-21T11:45:22.230" v="3896" actId="34135"/>
          <ac:spMkLst>
            <pc:docMk/>
            <pc:sldMk cId="135941809" sldId="303"/>
            <ac:spMk id="3" creationId="{E4B420C0-A9B6-32F7-9E64-8CDB50471269}"/>
          </ac:spMkLst>
        </pc:spChg>
        <pc:spChg chg="add del mod ord">
          <ac:chgData name="Francesco Tarchi" userId="4f800d74-33e7-4169-a768-bd5c066e7a1d" providerId="ADAL" clId="{246D4E0A-77F4-40E2-ADAC-49C6F324C958}" dt="2025-05-20T16:55:33.304" v="2478" actId="478"/>
          <ac:spMkLst>
            <pc:docMk/>
            <pc:sldMk cId="135941809" sldId="303"/>
            <ac:spMk id="5" creationId="{3AA66354-163C-895B-AC54-540C25B8D020}"/>
          </ac:spMkLst>
        </pc:spChg>
        <pc:spChg chg="mod">
          <ac:chgData name="Francesco Tarchi" userId="4f800d74-33e7-4169-a768-bd5c066e7a1d" providerId="ADAL" clId="{246D4E0A-77F4-40E2-ADAC-49C6F324C958}" dt="2025-05-21T11:45:22.230" v="3896" actId="34135"/>
          <ac:spMkLst>
            <pc:docMk/>
            <pc:sldMk cId="135941809" sldId="303"/>
            <ac:spMk id="8" creationId="{40628112-5B6E-FBA4-32A1-A88C6D4E3D7C}"/>
          </ac:spMkLst>
        </pc:spChg>
        <pc:spChg chg="mod">
          <ac:chgData name="Francesco Tarchi" userId="4f800d74-33e7-4169-a768-bd5c066e7a1d" providerId="ADAL" clId="{246D4E0A-77F4-40E2-ADAC-49C6F324C958}" dt="2025-05-21T11:45:22.230" v="3896" actId="34135"/>
          <ac:spMkLst>
            <pc:docMk/>
            <pc:sldMk cId="135941809" sldId="303"/>
            <ac:spMk id="9" creationId="{BD947AD6-63A5-9582-D38C-9BD626119CF9}"/>
          </ac:spMkLst>
        </pc:spChg>
        <pc:spChg chg="mod">
          <ac:chgData name="Francesco Tarchi" userId="4f800d74-33e7-4169-a768-bd5c066e7a1d" providerId="ADAL" clId="{246D4E0A-77F4-40E2-ADAC-49C6F324C958}" dt="2025-05-21T11:45:22.230" v="3896" actId="34135"/>
          <ac:spMkLst>
            <pc:docMk/>
            <pc:sldMk cId="135941809" sldId="303"/>
            <ac:spMk id="10" creationId="{C329AC47-0595-3AC2-3C69-3128C5CE5284}"/>
          </ac:spMkLst>
        </pc:spChg>
        <pc:spChg chg="add mod ord">
          <ac:chgData name="Francesco Tarchi" userId="4f800d74-33e7-4169-a768-bd5c066e7a1d" providerId="ADAL" clId="{246D4E0A-77F4-40E2-ADAC-49C6F324C958}" dt="2025-05-21T11:45:22.230" v="3896" actId="34135"/>
          <ac:spMkLst>
            <pc:docMk/>
            <pc:sldMk cId="135941809" sldId="303"/>
            <ac:spMk id="12" creationId="{AF67D7D9-A339-6D2B-D21D-332B8B89A37B}"/>
          </ac:spMkLst>
        </pc:spChg>
        <pc:spChg chg="mod">
          <ac:chgData name="Francesco Tarchi" userId="4f800d74-33e7-4169-a768-bd5c066e7a1d" providerId="ADAL" clId="{246D4E0A-77F4-40E2-ADAC-49C6F324C958}" dt="2025-05-21T11:45:22.230" v="3896" actId="34135"/>
          <ac:spMkLst>
            <pc:docMk/>
            <pc:sldMk cId="135941809" sldId="303"/>
            <ac:spMk id="25" creationId="{7235A095-EFE5-169E-57AC-4ABA9FFFC1BB}"/>
          </ac:spMkLst>
        </pc:spChg>
        <pc:spChg chg="mod">
          <ac:chgData name="Francesco Tarchi" userId="4f800d74-33e7-4169-a768-bd5c066e7a1d" providerId="ADAL" clId="{246D4E0A-77F4-40E2-ADAC-49C6F324C958}" dt="2025-05-21T11:45:22.230" v="3896" actId="34135"/>
          <ac:spMkLst>
            <pc:docMk/>
            <pc:sldMk cId="135941809" sldId="303"/>
            <ac:spMk id="26" creationId="{22F3A841-C381-7922-7BCA-92C6E8B6A73E}"/>
          </ac:spMkLst>
        </pc:spChg>
        <pc:spChg chg="mod">
          <ac:chgData name="Francesco Tarchi" userId="4f800d74-33e7-4169-a768-bd5c066e7a1d" providerId="ADAL" clId="{246D4E0A-77F4-40E2-ADAC-49C6F324C958}" dt="2025-05-21T11:45:22.230" v="3896" actId="34135"/>
          <ac:spMkLst>
            <pc:docMk/>
            <pc:sldMk cId="135941809" sldId="303"/>
            <ac:spMk id="27" creationId="{A88B2030-D8E5-88C4-2C45-AC7AE014C1FE}"/>
          </ac:spMkLst>
        </pc:spChg>
        <pc:picChg chg="del mod">
          <ac:chgData name="Francesco Tarchi" userId="4f800d74-33e7-4169-a768-bd5c066e7a1d" providerId="ADAL" clId="{246D4E0A-77F4-40E2-ADAC-49C6F324C958}" dt="2025-05-20T16:53:55.696" v="2473" actId="478"/>
          <ac:picMkLst>
            <pc:docMk/>
            <pc:sldMk cId="135941809" sldId="303"/>
            <ac:picMk id="7" creationId="{236DAF97-E367-650D-EE14-E74E35D15A7C}"/>
          </ac:picMkLst>
        </pc:picChg>
        <pc:picChg chg="mod">
          <ac:chgData name="Francesco Tarchi" userId="4f800d74-33e7-4169-a768-bd5c066e7a1d" providerId="ADAL" clId="{246D4E0A-77F4-40E2-ADAC-49C6F324C958}" dt="2025-05-21T11:45:22.230" v="3896" actId="34135"/>
          <ac:picMkLst>
            <pc:docMk/>
            <pc:sldMk cId="135941809" sldId="303"/>
            <ac:picMk id="17" creationId="{9528846D-2B6E-AF11-46A7-B75B5FB07071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04187B-A6A0-4F24-B25C-E5CEC46880C8}" type="datetimeFigureOut">
              <a:rPr lang="it-IT" smtClean="0"/>
              <a:t>21/05/2025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81C270-2841-40BF-83EC-82EE41A85C7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538830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81C270-2841-40BF-83EC-82EE41A85C73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798268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81C270-2841-40BF-83EC-82EE41A85C73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428205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81C270-2841-40BF-83EC-82EE41A85C73}" type="slidenum">
              <a:rPr lang="it-IT" smtClean="0"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811600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81C270-2841-40BF-83EC-82EE41A85C73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436393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81C270-2841-40BF-83EC-82EE41A85C73}" type="slidenum">
              <a:rPr lang="it-IT" smtClean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202094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81C270-2841-40BF-83EC-82EE41A85C73}" type="slidenum">
              <a:rPr lang="it-IT" smtClean="0"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848835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81C270-2841-40BF-83EC-82EE41A85C73}" type="slidenum">
              <a:rPr lang="it-IT" smtClean="0"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612474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81C270-2841-40BF-83EC-82EE41A85C73}" type="slidenum">
              <a:rPr lang="it-IT" smtClean="0"/>
              <a:t>22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364337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</a:t>
            </a:r>
            <a:endParaRPr lang="de-DE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de-DE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A8E5F-40E5-4553-9F3C-699F1A5B8145}" type="datetimeFigureOut">
              <a:rPr lang="de-DE" smtClean="0"/>
              <a:t>21.05.2025</a:t>
            </a:fld>
            <a:endParaRPr lang="de-DE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D45B7-DFE2-4393-8D37-380FC36BF3AA}" type="slidenum">
              <a:rPr lang="de-DE" smtClean="0"/>
              <a:t>‹N›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8619264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  <a:endParaRPr lang="de-DE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de-DE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A8E5F-40E5-4553-9F3C-699F1A5B8145}" type="datetimeFigureOut">
              <a:rPr lang="de-DE" smtClean="0"/>
              <a:t>21.05.2025</a:t>
            </a:fld>
            <a:endParaRPr lang="de-DE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D45B7-DFE2-4393-8D37-380FC36BF3AA}" type="slidenum">
              <a:rPr lang="de-DE" smtClean="0"/>
              <a:t>‹N›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2446902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  <a:endParaRPr lang="de-DE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de-DE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A8E5F-40E5-4553-9F3C-699F1A5B8145}" type="datetimeFigureOut">
              <a:rPr lang="de-DE" smtClean="0"/>
              <a:t>21.05.2025</a:t>
            </a:fld>
            <a:endParaRPr lang="de-DE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D45B7-DFE2-4393-8D37-380FC36BF3AA}" type="slidenum">
              <a:rPr lang="de-DE" smtClean="0"/>
              <a:t>‹N›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2684236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  <a:endParaRPr lang="de-DE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de-DE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A8E5F-40E5-4553-9F3C-699F1A5B8145}" type="datetimeFigureOut">
              <a:rPr lang="de-DE" smtClean="0"/>
              <a:t>21.05.2025</a:t>
            </a:fld>
            <a:endParaRPr lang="de-DE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D45B7-DFE2-4393-8D37-380FC36BF3AA}" type="slidenum">
              <a:rPr lang="de-DE" smtClean="0"/>
              <a:t>‹N›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631810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</a:t>
            </a:r>
            <a:endParaRPr lang="de-DE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A8E5F-40E5-4553-9F3C-699F1A5B8145}" type="datetimeFigureOut">
              <a:rPr lang="de-DE" smtClean="0"/>
              <a:t>21.05.2025</a:t>
            </a:fld>
            <a:endParaRPr lang="de-DE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D45B7-DFE2-4393-8D37-380FC36BF3AA}" type="slidenum">
              <a:rPr lang="de-DE" smtClean="0"/>
              <a:t>‹N›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7739358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  <a:endParaRPr lang="de-DE"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de-DE"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de-DE"/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A8E5F-40E5-4553-9F3C-699F1A5B8145}" type="datetimeFigureOut">
              <a:rPr lang="de-DE" smtClean="0"/>
              <a:t>21.05.2025</a:t>
            </a:fld>
            <a:endParaRPr lang="de-DE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D45B7-DFE2-4393-8D37-380FC36BF3AA}" type="slidenum">
              <a:rPr lang="de-DE" smtClean="0"/>
              <a:t>‹N›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8408977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</a:t>
            </a:r>
            <a:endParaRPr lang="de-DE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de-DE"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de-DE"/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A8E5F-40E5-4553-9F3C-699F1A5B8145}" type="datetimeFigureOut">
              <a:rPr lang="de-DE" smtClean="0"/>
              <a:t>21.05.2025</a:t>
            </a:fld>
            <a:endParaRPr lang="de-DE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D45B7-DFE2-4393-8D37-380FC36BF3AA}" type="slidenum">
              <a:rPr lang="de-DE" smtClean="0"/>
              <a:t>‹N›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4798298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  <a:endParaRPr lang="de-DE"/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A8E5F-40E5-4553-9F3C-699F1A5B8145}" type="datetimeFigureOut">
              <a:rPr lang="de-DE" smtClean="0"/>
              <a:t>21.05.2025</a:t>
            </a:fld>
            <a:endParaRPr lang="de-DE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D45B7-DFE2-4393-8D37-380FC36BF3AA}" type="slidenum">
              <a:rPr lang="de-DE" smtClean="0"/>
              <a:t>‹N›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178254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A8E5F-40E5-4553-9F3C-699F1A5B8145}" type="datetimeFigureOut">
              <a:rPr lang="de-DE" smtClean="0"/>
              <a:t>21.05.2025</a:t>
            </a:fld>
            <a:endParaRPr lang="de-DE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D45B7-DFE2-4393-8D37-380FC36BF3AA}" type="slidenum">
              <a:rPr lang="de-DE" smtClean="0"/>
              <a:t>‹N›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409514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</a:t>
            </a:r>
            <a:endParaRPr lang="de-DE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de-DE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A8E5F-40E5-4553-9F3C-699F1A5B8145}" type="datetimeFigureOut">
              <a:rPr lang="de-DE" smtClean="0"/>
              <a:t>21.05.2025</a:t>
            </a:fld>
            <a:endParaRPr lang="de-DE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D45B7-DFE2-4393-8D37-380FC36BF3AA}" type="slidenum">
              <a:rPr lang="de-DE" smtClean="0"/>
              <a:t>‹N›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6581632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</a:t>
            </a:r>
            <a:endParaRPr lang="de-DE"/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A8E5F-40E5-4553-9F3C-699F1A5B8145}" type="datetimeFigureOut">
              <a:rPr lang="de-DE" smtClean="0"/>
              <a:t>21.05.2025</a:t>
            </a:fld>
            <a:endParaRPr lang="de-DE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D45B7-DFE2-4393-8D37-380FC36BF3AA}" type="slidenum">
              <a:rPr lang="de-DE" smtClean="0"/>
              <a:t>‹N›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8857669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</a:t>
            </a:r>
            <a:endParaRPr lang="de-DE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de-DE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64A8E5F-40E5-4553-9F3C-699F1A5B8145}" type="datetimeFigureOut">
              <a:rPr lang="de-DE" smtClean="0"/>
              <a:t>21.05.2025</a:t>
            </a:fld>
            <a:endParaRPr lang="de-DE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6CD45B7-DFE2-4393-8D37-380FC36BF3AA}" type="slidenum">
              <a:rPr lang="de-DE" smtClean="0"/>
              <a:t>‹N›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019314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microsoft.com/office/2007/relationships/hdphoto" Target="../media/hdphoto1.wdp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2.png"/><Relationship Id="rId3" Type="http://schemas.openxmlformats.org/officeDocument/2006/relationships/image" Target="../media/image6.png"/><Relationship Id="rId7" Type="http://schemas.openxmlformats.org/officeDocument/2006/relationships/image" Target="../media/image49.png"/><Relationship Id="rId12" Type="http://schemas.openxmlformats.org/officeDocument/2006/relationships/image" Target="../media/image21.png"/><Relationship Id="rId17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jpeg"/><Relationship Id="rId11" Type="http://schemas.openxmlformats.org/officeDocument/2006/relationships/image" Target="../media/image20.png"/><Relationship Id="rId5" Type="http://schemas.openxmlformats.org/officeDocument/2006/relationships/image" Target="../media/image25.svg"/><Relationship Id="rId15" Type="http://schemas.openxmlformats.org/officeDocument/2006/relationships/image" Target="../media/image10.png"/><Relationship Id="rId10" Type="http://schemas.openxmlformats.org/officeDocument/2006/relationships/image" Target="../media/image19.png"/><Relationship Id="rId4" Type="http://schemas.openxmlformats.org/officeDocument/2006/relationships/image" Target="../media/image11.png"/><Relationship Id="rId9" Type="http://schemas.openxmlformats.org/officeDocument/2006/relationships/image" Target="../media/image51.png"/><Relationship Id="rId1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36.png"/><Relationship Id="rId18" Type="http://schemas.openxmlformats.org/officeDocument/2006/relationships/image" Target="../media/image21.png"/><Relationship Id="rId3" Type="http://schemas.openxmlformats.org/officeDocument/2006/relationships/image" Target="../media/image6.png"/><Relationship Id="rId21" Type="http://schemas.openxmlformats.org/officeDocument/2006/relationships/image" Target="../media/image10.png"/><Relationship Id="rId7" Type="http://schemas.microsoft.com/office/2007/relationships/hdphoto" Target="../media/hdphoto2.wdp"/><Relationship Id="rId12" Type="http://schemas.openxmlformats.org/officeDocument/2006/relationships/image" Target="../media/image35.png"/><Relationship Id="rId17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9.pn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11" Type="http://schemas.openxmlformats.org/officeDocument/2006/relationships/image" Target="../media/image34.png"/><Relationship Id="rId5" Type="http://schemas.openxmlformats.org/officeDocument/2006/relationships/image" Target="../media/image25.svg"/><Relationship Id="rId15" Type="http://schemas.openxmlformats.org/officeDocument/2006/relationships/image" Target="../media/image51.png"/><Relationship Id="rId23" Type="http://schemas.openxmlformats.org/officeDocument/2006/relationships/image" Target="../media/image18.png"/><Relationship Id="rId10" Type="http://schemas.microsoft.com/office/2007/relationships/hdphoto" Target="../media/hdphoto3.wdp"/><Relationship Id="rId19" Type="http://schemas.openxmlformats.org/officeDocument/2006/relationships/image" Target="../media/image52.png"/><Relationship Id="rId4" Type="http://schemas.openxmlformats.org/officeDocument/2006/relationships/image" Target="../media/image11.png"/><Relationship Id="rId9" Type="http://schemas.openxmlformats.org/officeDocument/2006/relationships/image" Target="../media/image55.png"/><Relationship Id="rId14" Type="http://schemas.openxmlformats.org/officeDocument/2006/relationships/image" Target="../media/image56.png"/><Relationship Id="rId22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23.png"/><Relationship Id="rId3" Type="http://schemas.openxmlformats.org/officeDocument/2006/relationships/image" Target="../media/image6.png"/><Relationship Id="rId7" Type="http://schemas.openxmlformats.org/officeDocument/2006/relationships/image" Target="../media/image49.png"/><Relationship Id="rId12" Type="http://schemas.openxmlformats.org/officeDocument/2006/relationships/image" Target="../media/image52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svg"/><Relationship Id="rId11" Type="http://schemas.openxmlformats.org/officeDocument/2006/relationships/image" Target="../media/image21.png"/><Relationship Id="rId5" Type="http://schemas.openxmlformats.org/officeDocument/2006/relationships/image" Target="../media/image11.png"/><Relationship Id="rId15" Type="http://schemas.openxmlformats.org/officeDocument/2006/relationships/image" Target="../media/image24.png"/><Relationship Id="rId10" Type="http://schemas.openxmlformats.org/officeDocument/2006/relationships/image" Target="../media/image20.png"/><Relationship Id="rId4" Type="http://schemas.openxmlformats.org/officeDocument/2006/relationships/image" Target="../media/image57.png"/><Relationship Id="rId9" Type="http://schemas.openxmlformats.org/officeDocument/2006/relationships/image" Target="../media/image19.png"/><Relationship Id="rId1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65.png"/><Relationship Id="rId18" Type="http://schemas.openxmlformats.org/officeDocument/2006/relationships/image" Target="../media/image19.png"/><Relationship Id="rId3" Type="http://schemas.openxmlformats.org/officeDocument/2006/relationships/image" Target="../media/image6.png"/><Relationship Id="rId21" Type="http://schemas.openxmlformats.org/officeDocument/2006/relationships/image" Target="../media/image52.png"/><Relationship Id="rId7" Type="http://schemas.openxmlformats.org/officeDocument/2006/relationships/image" Target="../media/image59.png"/><Relationship Id="rId12" Type="http://schemas.openxmlformats.org/officeDocument/2006/relationships/image" Target="../media/image64.png"/><Relationship Id="rId17" Type="http://schemas.openxmlformats.org/officeDocument/2006/relationships/image" Target="../media/image69.png"/><Relationship Id="rId25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68.png"/><Relationship Id="rId20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gif"/><Relationship Id="rId11" Type="http://schemas.openxmlformats.org/officeDocument/2006/relationships/image" Target="../media/image63.png"/><Relationship Id="rId24" Type="http://schemas.openxmlformats.org/officeDocument/2006/relationships/image" Target="../media/image24.png"/><Relationship Id="rId5" Type="http://schemas.openxmlformats.org/officeDocument/2006/relationships/image" Target="../media/image12.svg"/><Relationship Id="rId15" Type="http://schemas.openxmlformats.org/officeDocument/2006/relationships/image" Target="../media/image67.png"/><Relationship Id="rId23" Type="http://schemas.openxmlformats.org/officeDocument/2006/relationships/image" Target="../media/image10.png"/><Relationship Id="rId10" Type="http://schemas.openxmlformats.org/officeDocument/2006/relationships/image" Target="../media/image62.png"/><Relationship Id="rId19" Type="http://schemas.openxmlformats.org/officeDocument/2006/relationships/image" Target="../media/image20.png"/><Relationship Id="rId4" Type="http://schemas.openxmlformats.org/officeDocument/2006/relationships/image" Target="../media/image11.png"/><Relationship Id="rId9" Type="http://schemas.openxmlformats.org/officeDocument/2006/relationships/image" Target="../media/image61.png"/><Relationship Id="rId14" Type="http://schemas.openxmlformats.org/officeDocument/2006/relationships/image" Target="../media/image66.png"/><Relationship Id="rId22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10.png"/><Relationship Id="rId3" Type="http://schemas.openxmlformats.org/officeDocument/2006/relationships/image" Target="../media/image6.png"/><Relationship Id="rId7" Type="http://schemas.openxmlformats.org/officeDocument/2006/relationships/image" Target="../media/image70.png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52.png"/><Relationship Id="rId5" Type="http://schemas.openxmlformats.org/officeDocument/2006/relationships/image" Target="../media/image25.svg"/><Relationship Id="rId15" Type="http://schemas.openxmlformats.org/officeDocument/2006/relationships/image" Target="../media/image18.png"/><Relationship Id="rId10" Type="http://schemas.openxmlformats.org/officeDocument/2006/relationships/image" Target="../media/image21.png"/><Relationship Id="rId4" Type="http://schemas.openxmlformats.org/officeDocument/2006/relationships/image" Target="../media/image11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18" Type="http://schemas.openxmlformats.org/officeDocument/2006/relationships/image" Target="../media/image73.png"/><Relationship Id="rId3" Type="http://schemas.openxmlformats.org/officeDocument/2006/relationships/image" Target="../media/image6.png"/><Relationship Id="rId7" Type="http://schemas.openxmlformats.org/officeDocument/2006/relationships/image" Target="../media/image72.png"/><Relationship Id="rId12" Type="http://schemas.openxmlformats.org/officeDocument/2006/relationships/image" Target="../media/image10.png"/><Relationship Id="rId17" Type="http://schemas.openxmlformats.org/officeDocument/2006/relationships/image" Target="../media/image67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66.png"/><Relationship Id="rId20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3.png"/><Relationship Id="rId5" Type="http://schemas.openxmlformats.org/officeDocument/2006/relationships/image" Target="../media/image25.svg"/><Relationship Id="rId15" Type="http://schemas.openxmlformats.org/officeDocument/2006/relationships/image" Target="../media/image65.png"/><Relationship Id="rId10" Type="http://schemas.openxmlformats.org/officeDocument/2006/relationships/image" Target="../media/image52.png"/><Relationship Id="rId19" Type="http://schemas.microsoft.com/office/2007/relationships/hdphoto" Target="../media/hdphoto4.wdp"/><Relationship Id="rId4" Type="http://schemas.openxmlformats.org/officeDocument/2006/relationships/image" Target="../media/image11.png"/><Relationship Id="rId9" Type="http://schemas.openxmlformats.org/officeDocument/2006/relationships/image" Target="../media/image21.png"/><Relationship Id="rId1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13" Type="http://schemas.openxmlformats.org/officeDocument/2006/relationships/image" Target="../media/image21.png"/><Relationship Id="rId18" Type="http://schemas.openxmlformats.org/officeDocument/2006/relationships/image" Target="../media/image18.png"/><Relationship Id="rId3" Type="http://schemas.openxmlformats.org/officeDocument/2006/relationships/image" Target="../media/image6.png"/><Relationship Id="rId7" Type="http://schemas.openxmlformats.org/officeDocument/2006/relationships/image" Target="../media/image74.png"/><Relationship Id="rId12" Type="http://schemas.openxmlformats.org/officeDocument/2006/relationships/image" Target="../media/image19.png"/><Relationship Id="rId17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78.png"/><Relationship Id="rId5" Type="http://schemas.openxmlformats.org/officeDocument/2006/relationships/image" Target="../media/image25.svg"/><Relationship Id="rId15" Type="http://schemas.openxmlformats.org/officeDocument/2006/relationships/image" Target="../media/image23.png"/><Relationship Id="rId10" Type="http://schemas.openxmlformats.org/officeDocument/2006/relationships/image" Target="../media/image77.png"/><Relationship Id="rId4" Type="http://schemas.openxmlformats.org/officeDocument/2006/relationships/image" Target="../media/image11.png"/><Relationship Id="rId9" Type="http://schemas.openxmlformats.org/officeDocument/2006/relationships/image" Target="../media/image76.png"/><Relationship Id="rId14" Type="http://schemas.openxmlformats.org/officeDocument/2006/relationships/image" Target="../media/image5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56.png"/><Relationship Id="rId18" Type="http://schemas.openxmlformats.org/officeDocument/2006/relationships/image" Target="../media/image21.png"/><Relationship Id="rId3" Type="http://schemas.openxmlformats.org/officeDocument/2006/relationships/image" Target="../media/image11.png"/><Relationship Id="rId21" Type="http://schemas.openxmlformats.org/officeDocument/2006/relationships/image" Target="../media/image10.png"/><Relationship Id="rId7" Type="http://schemas.openxmlformats.org/officeDocument/2006/relationships/image" Target="../media/image79.png"/><Relationship Id="rId12" Type="http://schemas.openxmlformats.org/officeDocument/2006/relationships/image" Target="../media/image36.png"/><Relationship Id="rId17" Type="http://schemas.openxmlformats.org/officeDocument/2006/relationships/image" Target="../media/image20.png"/><Relationship Id="rId2" Type="http://schemas.openxmlformats.org/officeDocument/2006/relationships/image" Target="../media/image6.png"/><Relationship Id="rId16" Type="http://schemas.openxmlformats.org/officeDocument/2006/relationships/image" Target="../media/image19.pn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35.png"/><Relationship Id="rId5" Type="http://schemas.openxmlformats.org/officeDocument/2006/relationships/image" Target="../media/image30.png"/><Relationship Id="rId15" Type="http://schemas.openxmlformats.org/officeDocument/2006/relationships/image" Target="../media/image24.png"/><Relationship Id="rId10" Type="http://schemas.openxmlformats.org/officeDocument/2006/relationships/image" Target="../media/image34.png"/><Relationship Id="rId19" Type="http://schemas.openxmlformats.org/officeDocument/2006/relationships/image" Target="../media/image52.png"/><Relationship Id="rId4" Type="http://schemas.openxmlformats.org/officeDocument/2006/relationships/image" Target="../media/image25.svg"/><Relationship Id="rId9" Type="http://schemas.openxmlformats.org/officeDocument/2006/relationships/image" Target="../media/image33.png"/><Relationship Id="rId14" Type="http://schemas.openxmlformats.org/officeDocument/2006/relationships/image" Target="../media/image80.png"/><Relationship Id="rId22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81.png"/><Relationship Id="rId3" Type="http://schemas.openxmlformats.org/officeDocument/2006/relationships/image" Target="../media/image11.png"/><Relationship Id="rId7" Type="http://schemas.openxmlformats.org/officeDocument/2006/relationships/image" Target="../media/image21.png"/><Relationship Id="rId12" Type="http://schemas.openxmlformats.org/officeDocument/2006/relationships/image" Target="../media/image1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4.png"/><Relationship Id="rId5" Type="http://schemas.openxmlformats.org/officeDocument/2006/relationships/image" Target="../media/image19.png"/><Relationship Id="rId10" Type="http://schemas.openxmlformats.org/officeDocument/2006/relationships/image" Target="../media/image10.png"/><Relationship Id="rId4" Type="http://schemas.openxmlformats.org/officeDocument/2006/relationships/image" Target="../media/image25.svg"/><Relationship Id="rId9" Type="http://schemas.openxmlformats.org/officeDocument/2006/relationships/image" Target="../media/image23.png"/><Relationship Id="rId14" Type="http://schemas.openxmlformats.org/officeDocument/2006/relationships/image" Target="../media/image8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83.png"/><Relationship Id="rId3" Type="http://schemas.openxmlformats.org/officeDocument/2006/relationships/image" Target="../media/image11.png"/><Relationship Id="rId7" Type="http://schemas.openxmlformats.org/officeDocument/2006/relationships/image" Target="../media/image20.png"/><Relationship Id="rId12" Type="http://schemas.openxmlformats.org/officeDocument/2006/relationships/image" Target="../media/image1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21.png"/><Relationship Id="rId10" Type="http://schemas.openxmlformats.org/officeDocument/2006/relationships/image" Target="../media/image10.png"/><Relationship Id="rId4" Type="http://schemas.openxmlformats.org/officeDocument/2006/relationships/image" Target="../media/image25.svg"/><Relationship Id="rId9" Type="http://schemas.openxmlformats.org/officeDocument/2006/relationships/image" Target="../media/image23.png"/><Relationship Id="rId14" Type="http://schemas.openxmlformats.org/officeDocument/2006/relationships/image" Target="../media/image84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6.png"/><Relationship Id="rId7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85.png"/><Relationship Id="rId3" Type="http://schemas.openxmlformats.org/officeDocument/2006/relationships/image" Target="../media/image11.png"/><Relationship Id="rId7" Type="http://schemas.openxmlformats.org/officeDocument/2006/relationships/image" Target="../media/image20.png"/><Relationship Id="rId12" Type="http://schemas.openxmlformats.org/officeDocument/2006/relationships/image" Target="../media/image1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21.png"/><Relationship Id="rId10" Type="http://schemas.openxmlformats.org/officeDocument/2006/relationships/image" Target="../media/image10.png"/><Relationship Id="rId4" Type="http://schemas.openxmlformats.org/officeDocument/2006/relationships/image" Target="../media/image25.svg"/><Relationship Id="rId9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13" Type="http://schemas.openxmlformats.org/officeDocument/2006/relationships/image" Target="../media/image52.png"/><Relationship Id="rId18" Type="http://schemas.openxmlformats.org/officeDocument/2006/relationships/image" Target="../media/image11.png"/><Relationship Id="rId3" Type="http://schemas.openxmlformats.org/officeDocument/2006/relationships/image" Target="../media/image86.png"/><Relationship Id="rId7" Type="http://schemas.openxmlformats.org/officeDocument/2006/relationships/image" Target="../media/image89.png"/><Relationship Id="rId12" Type="http://schemas.openxmlformats.org/officeDocument/2006/relationships/image" Target="../media/image20.png"/><Relationship Id="rId17" Type="http://schemas.openxmlformats.org/officeDocument/2006/relationships/image" Target="../media/image18.png"/><Relationship Id="rId2" Type="http://schemas.openxmlformats.org/officeDocument/2006/relationships/image" Target="../media/image6.png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11" Type="http://schemas.openxmlformats.org/officeDocument/2006/relationships/image" Target="../media/image19.png"/><Relationship Id="rId5" Type="http://schemas.openxmlformats.org/officeDocument/2006/relationships/image" Target="../media/image87.png"/><Relationship Id="rId15" Type="http://schemas.openxmlformats.org/officeDocument/2006/relationships/image" Target="../media/image10.png"/><Relationship Id="rId10" Type="http://schemas.openxmlformats.org/officeDocument/2006/relationships/image" Target="../media/image90.png"/><Relationship Id="rId19" Type="http://schemas.openxmlformats.org/officeDocument/2006/relationships/image" Target="../media/image25.svg"/><Relationship Id="rId4" Type="http://schemas.openxmlformats.org/officeDocument/2006/relationships/image" Target="../media/image85.png"/><Relationship Id="rId9" Type="http://schemas.openxmlformats.org/officeDocument/2006/relationships/image" Target="../media/image21.png"/><Relationship Id="rId1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18" Type="http://schemas.openxmlformats.org/officeDocument/2006/relationships/image" Target="../media/image94.png"/><Relationship Id="rId3" Type="http://schemas.openxmlformats.org/officeDocument/2006/relationships/image" Target="../media/image6.png"/><Relationship Id="rId7" Type="http://schemas.openxmlformats.org/officeDocument/2006/relationships/image" Target="../media/image52.png"/><Relationship Id="rId12" Type="http://schemas.openxmlformats.org/officeDocument/2006/relationships/image" Target="../media/image10.png"/><Relationship Id="rId17" Type="http://schemas.openxmlformats.org/officeDocument/2006/relationships/image" Target="../media/image93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svg"/><Relationship Id="rId11" Type="http://schemas.openxmlformats.org/officeDocument/2006/relationships/image" Target="../media/image23.png"/><Relationship Id="rId5" Type="http://schemas.openxmlformats.org/officeDocument/2006/relationships/image" Target="../media/image11.png"/><Relationship Id="rId15" Type="http://schemas.openxmlformats.org/officeDocument/2006/relationships/image" Target="../media/image91.png"/><Relationship Id="rId10" Type="http://schemas.openxmlformats.org/officeDocument/2006/relationships/image" Target="../media/image21.png"/><Relationship Id="rId4" Type="http://schemas.openxmlformats.org/officeDocument/2006/relationships/image" Target="../media/image4.png"/><Relationship Id="rId9" Type="http://schemas.openxmlformats.org/officeDocument/2006/relationships/image" Target="../media/image20.png"/><Relationship Id="rId1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96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5.png"/><Relationship Id="rId5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microsoft.com/office/2007/relationships/hdphoto" Target="../media/hdphoto1.wdp"/><Relationship Id="rId12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6.png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18" Type="http://schemas.openxmlformats.org/officeDocument/2006/relationships/image" Target="../media/image24.png"/><Relationship Id="rId3" Type="http://schemas.openxmlformats.org/officeDocument/2006/relationships/image" Target="../media/image6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17" Type="http://schemas.openxmlformats.org/officeDocument/2006/relationships/image" Target="../media/image23.png"/><Relationship Id="rId2" Type="http://schemas.openxmlformats.org/officeDocument/2006/relationships/image" Target="../media/image1.jpeg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sv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10" Type="http://schemas.openxmlformats.org/officeDocument/2006/relationships/image" Target="../media/image16.png"/><Relationship Id="rId19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22.png"/><Relationship Id="rId3" Type="http://schemas.openxmlformats.org/officeDocument/2006/relationships/image" Target="../media/image11.png"/><Relationship Id="rId7" Type="http://schemas.openxmlformats.org/officeDocument/2006/relationships/image" Target="../media/image28.png"/><Relationship Id="rId12" Type="http://schemas.openxmlformats.org/officeDocument/2006/relationships/image" Target="../media/image21.png"/><Relationship Id="rId2" Type="http://schemas.openxmlformats.org/officeDocument/2006/relationships/image" Target="../media/image6.png"/><Relationship Id="rId16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20.png"/><Relationship Id="rId5" Type="http://schemas.openxmlformats.org/officeDocument/2006/relationships/image" Target="../media/image26.png"/><Relationship Id="rId15" Type="http://schemas.openxmlformats.org/officeDocument/2006/relationships/image" Target="../media/image24.png"/><Relationship Id="rId10" Type="http://schemas.openxmlformats.org/officeDocument/2006/relationships/image" Target="../media/image19.png"/><Relationship Id="rId4" Type="http://schemas.openxmlformats.org/officeDocument/2006/relationships/image" Target="../media/image25.svg"/><Relationship Id="rId9" Type="http://schemas.openxmlformats.org/officeDocument/2006/relationships/image" Target="../media/image18.png"/><Relationship Id="rId1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19.png"/><Relationship Id="rId18" Type="http://schemas.openxmlformats.org/officeDocument/2006/relationships/image" Target="../media/image24.png"/><Relationship Id="rId3" Type="http://schemas.openxmlformats.org/officeDocument/2006/relationships/image" Target="../media/image11.png"/><Relationship Id="rId7" Type="http://schemas.openxmlformats.org/officeDocument/2006/relationships/image" Target="../media/image32.png"/><Relationship Id="rId12" Type="http://schemas.openxmlformats.org/officeDocument/2006/relationships/image" Target="../media/image18.png"/><Relationship Id="rId17" Type="http://schemas.openxmlformats.org/officeDocument/2006/relationships/image" Target="../media/image23.png"/><Relationship Id="rId2" Type="http://schemas.openxmlformats.org/officeDocument/2006/relationships/image" Target="../media/image6.png"/><Relationship Id="rId16" Type="http://schemas.openxmlformats.org/officeDocument/2006/relationships/image" Target="../media/image22.png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5" Type="http://schemas.openxmlformats.org/officeDocument/2006/relationships/image" Target="../media/image21.png"/><Relationship Id="rId10" Type="http://schemas.openxmlformats.org/officeDocument/2006/relationships/image" Target="../media/image35.png"/><Relationship Id="rId19" Type="http://schemas.openxmlformats.org/officeDocument/2006/relationships/image" Target="../media/image10.png"/><Relationship Id="rId4" Type="http://schemas.openxmlformats.org/officeDocument/2006/relationships/image" Target="../media/image25.svg"/><Relationship Id="rId9" Type="http://schemas.openxmlformats.org/officeDocument/2006/relationships/image" Target="../media/image34.png"/><Relationship Id="rId1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22.png"/><Relationship Id="rId3" Type="http://schemas.openxmlformats.org/officeDocument/2006/relationships/image" Target="../media/image37.jpeg"/><Relationship Id="rId7" Type="http://schemas.openxmlformats.org/officeDocument/2006/relationships/image" Target="../media/image39.png"/><Relationship Id="rId12" Type="http://schemas.openxmlformats.org/officeDocument/2006/relationships/image" Target="../media/image21.png"/><Relationship Id="rId17" Type="http://schemas.openxmlformats.org/officeDocument/2006/relationships/image" Target="../media/image4.png"/><Relationship Id="rId2" Type="http://schemas.openxmlformats.org/officeDocument/2006/relationships/image" Target="../media/image6.png"/><Relationship Id="rId16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11" Type="http://schemas.openxmlformats.org/officeDocument/2006/relationships/image" Target="../media/image20.png"/><Relationship Id="rId5" Type="http://schemas.openxmlformats.org/officeDocument/2006/relationships/image" Target="../media/image25.svg"/><Relationship Id="rId15" Type="http://schemas.openxmlformats.org/officeDocument/2006/relationships/image" Target="../media/image24.png"/><Relationship Id="rId10" Type="http://schemas.openxmlformats.org/officeDocument/2006/relationships/image" Target="../media/image19.png"/><Relationship Id="rId4" Type="http://schemas.openxmlformats.org/officeDocument/2006/relationships/image" Target="../media/image11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41.jpeg"/><Relationship Id="rId18" Type="http://schemas.openxmlformats.org/officeDocument/2006/relationships/image" Target="../media/image45.jpeg"/><Relationship Id="rId3" Type="http://schemas.openxmlformats.org/officeDocument/2006/relationships/image" Target="../media/image11.png"/><Relationship Id="rId7" Type="http://schemas.openxmlformats.org/officeDocument/2006/relationships/image" Target="../media/image20.png"/><Relationship Id="rId12" Type="http://schemas.openxmlformats.org/officeDocument/2006/relationships/image" Target="../media/image10.png"/><Relationship Id="rId17" Type="http://schemas.openxmlformats.org/officeDocument/2006/relationships/image" Target="../media/image44.png"/><Relationship Id="rId2" Type="http://schemas.openxmlformats.org/officeDocument/2006/relationships/image" Target="../media/image6.png"/><Relationship Id="rId16" Type="http://schemas.openxmlformats.org/officeDocument/2006/relationships/image" Target="../media/image4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18.png"/><Relationship Id="rId5" Type="http://schemas.openxmlformats.org/officeDocument/2006/relationships/image" Target="../media/image23.png"/><Relationship Id="rId15" Type="http://schemas.openxmlformats.org/officeDocument/2006/relationships/image" Target="../media/image4.png"/><Relationship Id="rId10" Type="http://schemas.openxmlformats.org/officeDocument/2006/relationships/image" Target="../media/image24.png"/><Relationship Id="rId19" Type="http://schemas.openxmlformats.org/officeDocument/2006/relationships/image" Target="../media/image37.jpeg"/><Relationship Id="rId4" Type="http://schemas.openxmlformats.org/officeDocument/2006/relationships/image" Target="../media/image12.svg"/><Relationship Id="rId9" Type="http://schemas.openxmlformats.org/officeDocument/2006/relationships/image" Target="../media/image22.png"/><Relationship Id="rId14" Type="http://schemas.openxmlformats.org/officeDocument/2006/relationships/image" Target="../media/image42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10.png"/><Relationship Id="rId3" Type="http://schemas.openxmlformats.org/officeDocument/2006/relationships/image" Target="../media/image46.jpeg"/><Relationship Id="rId7" Type="http://schemas.openxmlformats.org/officeDocument/2006/relationships/image" Target="../media/image19.png"/><Relationship Id="rId12" Type="http://schemas.openxmlformats.org/officeDocument/2006/relationships/image" Target="../media/image18.png"/><Relationship Id="rId17" Type="http://schemas.openxmlformats.org/officeDocument/2006/relationships/image" Target="../media/image43.jpeg"/><Relationship Id="rId2" Type="http://schemas.openxmlformats.org/officeDocument/2006/relationships/image" Target="../media/image6.png"/><Relationship Id="rId16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4.png"/><Relationship Id="rId5" Type="http://schemas.openxmlformats.org/officeDocument/2006/relationships/image" Target="../media/image25.svg"/><Relationship Id="rId15" Type="http://schemas.openxmlformats.org/officeDocument/2006/relationships/image" Target="../media/image41.jpeg"/><Relationship Id="rId10" Type="http://schemas.openxmlformats.org/officeDocument/2006/relationships/image" Target="../media/image22.png"/><Relationship Id="rId4" Type="http://schemas.openxmlformats.org/officeDocument/2006/relationships/image" Target="../media/image11.png"/><Relationship Id="rId9" Type="http://schemas.openxmlformats.org/officeDocument/2006/relationships/image" Target="../media/image21.png"/><Relationship Id="rId14" Type="http://schemas.openxmlformats.org/officeDocument/2006/relationships/image" Target="../media/image4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2A3CDE9-0819-BE1F-5C8D-37A45893CA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 descr="Immagine che contiene schermata, smartphone&#10;&#10;Il contenuto generato dall'IA potrebbe non essere corretto.">
            <a:extLst>
              <a:ext uri="{FF2B5EF4-FFF2-40B4-BE49-F238E27FC236}">
                <a16:creationId xmlns:a16="http://schemas.microsoft.com/office/drawing/2014/main" id="{748070CA-A9C0-70E4-A24D-746718ECFE3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8148" y="1122904"/>
            <a:ext cx="2635703" cy="4904136"/>
          </a:xfrm>
          <a:prstGeom prst="rect">
            <a:avLst/>
          </a:prstGeom>
        </p:spPr>
      </p:pic>
      <p:pic>
        <p:nvPicPr>
          <p:cNvPr id="5" name="Immagine 4" descr="Immagine che contiene Elementi grafici, grafica, logo, creatività&#10;&#10;Il contenuto generato dall'IA potrebbe non essere corretto.">
            <a:extLst>
              <a:ext uri="{FF2B5EF4-FFF2-40B4-BE49-F238E27FC236}">
                <a16:creationId xmlns:a16="http://schemas.microsoft.com/office/drawing/2014/main" id="{8D283DB8-D36E-56FA-F53B-BDB57D9D6C4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6093" y="2649559"/>
            <a:ext cx="999811" cy="999811"/>
          </a:xfrm>
          <a:prstGeom prst="rect">
            <a:avLst/>
          </a:prstGeom>
        </p:spPr>
      </p:pic>
      <p:pic>
        <p:nvPicPr>
          <p:cNvPr id="9" name="Immagine 8" descr="Immagine che contiene schermata, smartphone&#10;&#10;Il contenuto generato dall'IA potrebbe non essere corretto.">
            <a:extLst>
              <a:ext uri="{FF2B5EF4-FFF2-40B4-BE49-F238E27FC236}">
                <a16:creationId xmlns:a16="http://schemas.microsoft.com/office/drawing/2014/main" id="{5B534029-404B-E3DB-EDA9-060E6028F30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8146" y="1110194"/>
            <a:ext cx="2635703" cy="4916846"/>
          </a:xfrm>
          <a:prstGeom prst="rect">
            <a:avLst/>
          </a:prstGeom>
        </p:spPr>
      </p:pic>
      <p:pic>
        <p:nvPicPr>
          <p:cNvPr id="2" name="Immagine 1" descr="Università di Pisa - APRE">
            <a:extLst>
              <a:ext uri="{FF2B5EF4-FFF2-40B4-BE49-F238E27FC236}">
                <a16:creationId xmlns:a16="http://schemas.microsoft.com/office/drawing/2014/main" id="{01FA2C34-BCDB-4E43-0B0B-E107E6095B53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6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5042"/>
                    </a14:imgEffect>
                    <a14:imgEffect>
                      <a14:saturation sat="166000"/>
                    </a14:imgEffect>
                    <a14:imgEffect>
                      <a14:brightnessContrast bright="-38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431780" y="6035040"/>
            <a:ext cx="1624138" cy="822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2884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61000">
              <a:srgbClr val="EFF0F4"/>
            </a:gs>
            <a:gs pos="0">
              <a:srgbClr val="D3DCEE"/>
            </a:gs>
            <a:gs pos="100000">
              <a:srgbClr val="D3DCEE"/>
            </a:gs>
          </a:gsLst>
          <a:lin ang="0" scaled="1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0DE3698-AEF1-5322-7B5B-8FED864307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ttangolo con angoli arrotondati 11">
            <a:extLst>
              <a:ext uri="{FF2B5EF4-FFF2-40B4-BE49-F238E27FC236}">
                <a16:creationId xmlns:a16="http://schemas.microsoft.com/office/drawing/2014/main" id="{67AE2CF9-2511-F956-A2ED-4671A7F8912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208596" cy="6858000"/>
          </a:xfrm>
          <a:prstGeom prst="roundRect">
            <a:avLst>
              <a:gd name="adj" fmla="val 0"/>
            </a:avLst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" name="Elemento grafico 3">
            <a:extLst>
              <a:ext uri="{FF2B5EF4-FFF2-40B4-BE49-F238E27FC236}">
                <a16:creationId xmlns:a16="http://schemas.microsoft.com/office/drawing/2014/main" id="{2797D87B-D5AA-C23B-96FF-66F2218C944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955921" y="185195"/>
            <a:ext cx="896556" cy="896556"/>
          </a:xfrm>
          <a:prstGeom prst="rect">
            <a:avLst/>
          </a:prstGeom>
        </p:spPr>
      </p:pic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203F23FE-5539-11B4-627F-ECF4D431AFF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03442" y="375173"/>
            <a:ext cx="907165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3600" b="1">
                <a:solidFill>
                  <a:srgbClr val="00255E"/>
                </a:solidFill>
                <a:latin typeface="Abadi" panose="020B0604020104020204" pitchFamily="34" charset="0"/>
              </a:rPr>
              <a:t>Data Processing: EEG </a:t>
            </a:r>
            <a:r>
              <a:rPr lang="it-IT" sz="3600" b="1" err="1">
                <a:solidFill>
                  <a:srgbClr val="00255E"/>
                </a:solidFill>
                <a:latin typeface="Abadi" panose="020B0604020104020204" pitchFamily="34" charset="0"/>
              </a:rPr>
              <a:t>Segmentation</a:t>
            </a:r>
            <a:endParaRPr lang="it-IT" sz="3600" b="1">
              <a:solidFill>
                <a:srgbClr val="00255E"/>
              </a:solidFill>
              <a:latin typeface="Abadi" panose="020B0604020104020204" pitchFamily="34" charset="0"/>
            </a:endParaRPr>
          </a:p>
        </p:txBody>
      </p:sp>
      <p:pic>
        <p:nvPicPr>
          <p:cNvPr id="32" name="Immagine 31" descr="Immagine che contiene dipinto, illustrazione, clipart, disegno&#10;&#10;Il contenuto generato dall'IA potrebbe non essere corretto.">
            <a:extLst>
              <a:ext uri="{FF2B5EF4-FFF2-40B4-BE49-F238E27FC236}">
                <a16:creationId xmlns:a16="http://schemas.microsoft.com/office/drawing/2014/main" id="{AE3DC463-0984-7AE7-A3D6-C9B39589BF7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3" t="2796" r="2832" b="4438"/>
          <a:stretch/>
        </p:blipFill>
        <p:spPr>
          <a:xfrm>
            <a:off x="942132" y="1982924"/>
            <a:ext cx="1945640" cy="114808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4" name="Immagine 33" descr="Immagine che contiene Elementi grafici, schermata, grafica, design&#10;&#10;Il contenuto generato dall'IA potrebbe non essere corretto.">
            <a:extLst>
              <a:ext uri="{FF2B5EF4-FFF2-40B4-BE49-F238E27FC236}">
                <a16:creationId xmlns:a16="http://schemas.microsoft.com/office/drawing/2014/main" id="{AD32E4DC-FE2D-4A49-49A9-DECD934F207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8815" y="3313884"/>
            <a:ext cx="1177914" cy="1177914"/>
          </a:xfrm>
          <a:prstGeom prst="rect">
            <a:avLst/>
          </a:prstGeom>
        </p:spPr>
      </p:pic>
      <p:cxnSp>
        <p:nvCxnSpPr>
          <p:cNvPr id="36" name="Connettore diritto 35">
            <a:extLst>
              <a:ext uri="{FF2B5EF4-FFF2-40B4-BE49-F238E27FC236}">
                <a16:creationId xmlns:a16="http://schemas.microsoft.com/office/drawing/2014/main" id="{35C5E766-4679-3450-13F4-E16EA228AAC6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>
            <a:off x="2328972" y="2727144"/>
            <a:ext cx="381000" cy="586740"/>
          </a:xfrm>
          <a:prstGeom prst="line">
            <a:avLst/>
          </a:prstGeom>
          <a:ln w="38100">
            <a:solidFill>
              <a:schemeClr val="bg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6" name="Immagine 45" descr="Immagine che contiene Elementi grafici, design&#10;&#10;Il contenuto generato dall'IA potrebbe non essere corretto.">
            <a:extLst>
              <a:ext uri="{FF2B5EF4-FFF2-40B4-BE49-F238E27FC236}">
                <a16:creationId xmlns:a16="http://schemas.microsoft.com/office/drawing/2014/main" id="{3DA7008B-01E5-A4C2-9EE3-AF910D571B5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415" y="3061400"/>
            <a:ext cx="542119" cy="542119"/>
          </a:xfrm>
          <a:prstGeom prst="rect">
            <a:avLst/>
          </a:prstGeom>
        </p:spPr>
      </p:pic>
      <p:pic>
        <p:nvPicPr>
          <p:cNvPr id="50" name="Immagine 49" descr="Immagine che contiene schermata, Elementi grafici, Carattere, simbolo&#10;&#10;Il contenuto generato dall'IA potrebbe non essere corretto.">
            <a:extLst>
              <a:ext uri="{FF2B5EF4-FFF2-40B4-BE49-F238E27FC236}">
                <a16:creationId xmlns:a16="http://schemas.microsoft.com/office/drawing/2014/main" id="{8787063E-5AE6-D2B2-57FF-D0BED3C5554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6851" y="1735296"/>
            <a:ext cx="733627" cy="778318"/>
          </a:xfrm>
          <a:prstGeom prst="rect">
            <a:avLst/>
          </a:prstGeom>
        </p:spPr>
      </p:pic>
      <p:pic>
        <p:nvPicPr>
          <p:cNvPr id="51" name="Immagine 50" descr="Immagine che contiene schermata, Elementi grafici, Carattere, simbolo&#10;&#10;Il contenuto generato dall'IA potrebbe non essere corretto.">
            <a:extLst>
              <a:ext uri="{FF2B5EF4-FFF2-40B4-BE49-F238E27FC236}">
                <a16:creationId xmlns:a16="http://schemas.microsoft.com/office/drawing/2014/main" id="{5341BF18-5EED-22F7-5611-34A19E74E66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6851" y="2654130"/>
            <a:ext cx="733627" cy="778318"/>
          </a:xfrm>
          <a:prstGeom prst="rect">
            <a:avLst/>
          </a:prstGeom>
        </p:spPr>
      </p:pic>
      <p:pic>
        <p:nvPicPr>
          <p:cNvPr id="52" name="Immagine 51" descr="Immagine che contiene schermata, Elementi grafici, Carattere, simbolo&#10;&#10;Il contenuto generato dall'IA potrebbe non essere corretto.">
            <a:extLst>
              <a:ext uri="{FF2B5EF4-FFF2-40B4-BE49-F238E27FC236}">
                <a16:creationId xmlns:a16="http://schemas.microsoft.com/office/drawing/2014/main" id="{CE2CE872-05C3-F764-B351-6CE2D901301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6852" y="3572964"/>
            <a:ext cx="733627" cy="778318"/>
          </a:xfrm>
          <a:prstGeom prst="rect">
            <a:avLst/>
          </a:prstGeom>
        </p:spPr>
      </p:pic>
      <p:pic>
        <p:nvPicPr>
          <p:cNvPr id="53" name="Immagine 52" descr="Immagine che contiene schermata, Elementi grafici, Carattere, simbolo&#10;&#10;Il contenuto generato dall'IA potrebbe non essere corretto.">
            <a:extLst>
              <a:ext uri="{FF2B5EF4-FFF2-40B4-BE49-F238E27FC236}">
                <a16:creationId xmlns:a16="http://schemas.microsoft.com/office/drawing/2014/main" id="{E5593743-AF52-BCF3-7F5E-B681FF8E251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6852" y="4491798"/>
            <a:ext cx="733627" cy="778318"/>
          </a:xfrm>
          <a:prstGeom prst="rect">
            <a:avLst/>
          </a:prstGeom>
        </p:spPr>
      </p:pic>
      <p:pic>
        <p:nvPicPr>
          <p:cNvPr id="54" name="Immagine 53" descr="Immagine che contiene schermata, Elementi grafici, Carattere, simbolo&#10;&#10;Il contenuto generato dall'IA potrebbe non essere corretto.">
            <a:extLst>
              <a:ext uri="{FF2B5EF4-FFF2-40B4-BE49-F238E27FC236}">
                <a16:creationId xmlns:a16="http://schemas.microsoft.com/office/drawing/2014/main" id="{6EBDE6B6-F3F0-5B21-0A28-AE053E5664F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6852" y="5357722"/>
            <a:ext cx="733627" cy="778318"/>
          </a:xfrm>
          <a:prstGeom prst="rect">
            <a:avLst/>
          </a:prstGeom>
        </p:spPr>
      </p:pic>
      <p:cxnSp>
        <p:nvCxnSpPr>
          <p:cNvPr id="56" name="Connettore 2 55">
            <a:extLst>
              <a:ext uri="{FF2B5EF4-FFF2-40B4-BE49-F238E27FC236}">
                <a16:creationId xmlns:a16="http://schemas.microsoft.com/office/drawing/2014/main" id="{409F812E-2374-72D9-B664-137805DC9A8E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V="1">
            <a:off x="3327192" y="2915920"/>
            <a:ext cx="1013316" cy="466544"/>
          </a:xfrm>
          <a:prstGeom prst="straightConnector1">
            <a:avLst/>
          </a:prstGeom>
          <a:ln w="38100"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Connettore 2 57">
            <a:extLst>
              <a:ext uri="{FF2B5EF4-FFF2-40B4-BE49-F238E27FC236}">
                <a16:creationId xmlns:a16="http://schemas.microsoft.com/office/drawing/2014/main" id="{68187617-85AA-E867-8A8E-0D8097EFDAF4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>
            <a:off x="3327192" y="3382464"/>
            <a:ext cx="947420" cy="407216"/>
          </a:xfrm>
          <a:prstGeom prst="straightConnector1">
            <a:avLst/>
          </a:prstGeom>
          <a:ln w="38100"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Connettore 2 59">
            <a:extLst>
              <a:ext uri="{FF2B5EF4-FFF2-40B4-BE49-F238E27FC236}">
                <a16:creationId xmlns:a16="http://schemas.microsoft.com/office/drawing/2014/main" id="{D590211B-144E-A97F-DFA3-9A8E0D25DAF0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>
            <a:off x="3327192" y="3382464"/>
            <a:ext cx="1013316" cy="1301296"/>
          </a:xfrm>
          <a:prstGeom prst="straightConnector1">
            <a:avLst/>
          </a:prstGeom>
          <a:ln w="38100"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Connettore 2 61">
            <a:extLst>
              <a:ext uri="{FF2B5EF4-FFF2-40B4-BE49-F238E27FC236}">
                <a16:creationId xmlns:a16="http://schemas.microsoft.com/office/drawing/2014/main" id="{A2DAC959-5518-A59E-6132-4D6446EA1AC3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>
            <a:off x="3327192" y="3382464"/>
            <a:ext cx="1013316" cy="2114096"/>
          </a:xfrm>
          <a:prstGeom prst="straightConnector1">
            <a:avLst/>
          </a:prstGeom>
          <a:ln w="38100"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Connettore 2 64">
            <a:extLst>
              <a:ext uri="{FF2B5EF4-FFF2-40B4-BE49-F238E27FC236}">
                <a16:creationId xmlns:a16="http://schemas.microsoft.com/office/drawing/2014/main" id="{79C0395E-F033-1B5C-7069-B0BFE02DF82B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V="1">
            <a:off x="3327192" y="2113280"/>
            <a:ext cx="1013316" cy="1269184"/>
          </a:xfrm>
          <a:prstGeom prst="straightConnector1">
            <a:avLst/>
          </a:prstGeom>
          <a:ln w="38100"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7" name="Parentesi quadra chiusa 66">
            <a:extLst>
              <a:ext uri="{FF2B5EF4-FFF2-40B4-BE49-F238E27FC236}">
                <a16:creationId xmlns:a16="http://schemas.microsoft.com/office/drawing/2014/main" id="{67715815-3B2E-522B-630C-C52C2597F65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471474" y="3617091"/>
            <a:ext cx="135595" cy="734191"/>
          </a:xfrm>
          <a:prstGeom prst="rightBracket">
            <a:avLst/>
          </a:prstGeom>
          <a:ln w="38100">
            <a:solidFill>
              <a:srgbClr val="00255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8" name="Parentesi quadra chiusa 67">
            <a:extLst>
              <a:ext uri="{FF2B5EF4-FFF2-40B4-BE49-F238E27FC236}">
                <a16:creationId xmlns:a16="http://schemas.microsoft.com/office/drawing/2014/main" id="{31EC762B-B7D6-EA93-047D-B247C476612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691462" y="1730216"/>
            <a:ext cx="135595" cy="4400744"/>
          </a:xfrm>
          <a:prstGeom prst="rightBracket">
            <a:avLst/>
          </a:prstGeom>
          <a:ln w="38100">
            <a:solidFill>
              <a:srgbClr val="00255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9" name="CasellaDiTesto 68">
            <a:extLst>
              <a:ext uri="{FF2B5EF4-FFF2-40B4-BE49-F238E27FC236}">
                <a16:creationId xmlns:a16="http://schemas.microsoft.com/office/drawing/2014/main" id="{649AF05A-D85D-6F0D-76A8-A7C5D9E932B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821301" y="3669376"/>
            <a:ext cx="24702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noProof="0">
                <a:solidFill>
                  <a:srgbClr val="00255E"/>
                </a:solidFill>
                <a:latin typeface="Abadi" panose="020B0604020104020204" pitchFamily="34" charset="0"/>
              </a:rPr>
              <a:t>2-second</a:t>
            </a:r>
            <a:r>
              <a:rPr lang="en-GB" sz="1600" noProof="0">
                <a:solidFill>
                  <a:srgbClr val="00255E"/>
                </a:solidFill>
                <a:latin typeface="Abadi" panose="020B0604020104020204" pitchFamily="34" charset="0"/>
              </a:rPr>
              <a:t> segment of EEG recording</a:t>
            </a:r>
          </a:p>
        </p:txBody>
      </p:sp>
      <p:sp>
        <p:nvSpPr>
          <p:cNvPr id="70" name="CasellaDiTesto 69">
            <a:extLst>
              <a:ext uri="{FF2B5EF4-FFF2-40B4-BE49-F238E27FC236}">
                <a16:creationId xmlns:a16="http://schemas.microsoft.com/office/drawing/2014/main" id="{6C4454F5-F9BE-C266-A0FA-FB6B61BD194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9148052" y="3213595"/>
            <a:ext cx="232638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noProof="0">
                <a:solidFill>
                  <a:srgbClr val="00255E"/>
                </a:solidFill>
                <a:latin typeface="Abadi" panose="020B0604020104020204" pitchFamily="34" charset="0"/>
              </a:rPr>
              <a:t>Total: 5 segments of 2 seconds each, resulting in </a:t>
            </a:r>
            <a:r>
              <a:rPr lang="en-US" sz="1600" b="1" noProof="0">
                <a:solidFill>
                  <a:srgbClr val="00255E"/>
                </a:solidFill>
                <a:latin typeface="Abadi" panose="020B0604020104020204" pitchFamily="34" charset="0"/>
              </a:rPr>
              <a:t>10 seconds</a:t>
            </a:r>
            <a:r>
              <a:rPr lang="en-US" sz="1600" noProof="0">
                <a:solidFill>
                  <a:srgbClr val="00255E"/>
                </a:solidFill>
                <a:latin typeface="Abadi" panose="020B0604020104020204" pitchFamily="34" charset="0"/>
              </a:rPr>
              <a:t> of EEG recording </a:t>
            </a:r>
            <a:r>
              <a:rPr lang="en-US" sz="1600" b="1" noProof="0">
                <a:solidFill>
                  <a:srgbClr val="00255E"/>
                </a:solidFill>
                <a:latin typeface="Abadi" panose="020B0604020104020204" pitchFamily="34" charset="0"/>
              </a:rPr>
              <a:t>per painting</a:t>
            </a:r>
            <a:endParaRPr lang="en-GB" sz="1600" b="1" noProof="0">
              <a:solidFill>
                <a:srgbClr val="00255E"/>
              </a:solidFill>
              <a:latin typeface="Abadi" panose="020B0604020104020204" pitchFamily="34" charset="0"/>
            </a:endParaRPr>
          </a:p>
        </p:txBody>
      </p:sp>
      <p:sp>
        <p:nvSpPr>
          <p:cNvPr id="76" name="CasellaDiTesto 75">
            <a:extLst>
              <a:ext uri="{FF2B5EF4-FFF2-40B4-BE49-F238E27FC236}">
                <a16:creationId xmlns:a16="http://schemas.microsoft.com/office/drawing/2014/main" id="{12ED2569-3905-ECFD-E637-C8C6DAB0202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85602" y="1735296"/>
            <a:ext cx="274166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noProof="0">
                <a:solidFill>
                  <a:srgbClr val="00255E"/>
                </a:solidFill>
                <a:latin typeface="Abadi" panose="020B0604020104020204" pitchFamily="34" charset="0"/>
              </a:rPr>
              <a:t>Data obtained from the </a:t>
            </a:r>
            <a:r>
              <a:rPr lang="en-US" sz="1400" noProof="0" err="1">
                <a:solidFill>
                  <a:srgbClr val="00255E"/>
                </a:solidFill>
                <a:latin typeface="Cascadia Code Light" panose="020B0609020000020004" pitchFamily="49" charset="0"/>
                <a:ea typeface="Cascadia Code Light" panose="020B0609020000020004" pitchFamily="49" charset="0"/>
                <a:cs typeface="Cascadia Code Light" panose="020B0609020000020004" pitchFamily="49" charset="0"/>
              </a:rPr>
              <a:t>SensorData</a:t>
            </a:r>
            <a:r>
              <a:rPr lang="en-US" sz="1400" noProof="0">
                <a:solidFill>
                  <a:srgbClr val="00255E"/>
                </a:solidFill>
                <a:latin typeface="Abadi" panose="020B0604020104020204" pitchFamily="34" charset="0"/>
              </a:rPr>
              <a:t> class, representing EEG channels and motion sensors, are saved as CSV files.</a:t>
            </a:r>
            <a:endParaRPr lang="en-GB" sz="1400" noProof="0">
              <a:solidFill>
                <a:srgbClr val="00255E"/>
              </a:solidFill>
              <a:latin typeface="Abadi" panose="020B0604020104020204" pitchFamily="34" charset="0"/>
            </a:endParaRPr>
          </a:p>
        </p:txBody>
      </p:sp>
      <p:pic>
        <p:nvPicPr>
          <p:cNvPr id="78" name="Immagine 77" descr="Immagine che contiene Elementi grafici, schermata, simbolo, Carattere&#10;&#10;Il contenuto generato dall'IA potrebbe non essere corretto.">
            <a:extLst>
              <a:ext uri="{FF2B5EF4-FFF2-40B4-BE49-F238E27FC236}">
                <a16:creationId xmlns:a16="http://schemas.microsoft.com/office/drawing/2014/main" id="{5D15EC49-1283-06C0-60A2-FB14FCD7316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364" y="324085"/>
            <a:ext cx="618776" cy="618776"/>
          </a:xfrm>
          <a:prstGeom prst="rect">
            <a:avLst/>
          </a:prstGeom>
        </p:spPr>
      </p:pic>
      <p:pic>
        <p:nvPicPr>
          <p:cNvPr id="2" name="Immagine 1" descr="Immagine che contiene Elementi grafici, schermata, simbolo, Carattere&#10;&#10;Il contenuto generato dall'IA potrebbe non essere corretto.">
            <a:extLst>
              <a:ext uri="{FF2B5EF4-FFF2-40B4-BE49-F238E27FC236}">
                <a16:creationId xmlns:a16="http://schemas.microsoft.com/office/drawing/2014/main" id="{5494C7A4-8571-6FCE-D624-7AD95F167C7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0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6853" y="6173960"/>
            <a:ext cx="425285" cy="425285"/>
          </a:xfrm>
          <a:prstGeom prst="rect">
            <a:avLst/>
          </a:prstGeom>
        </p:spPr>
      </p:pic>
      <p:pic>
        <p:nvPicPr>
          <p:cNvPr id="3" name="Immagine 2" descr="Immagine che contiene simbolo, Elementi grafici&#10;&#10;Il contenuto generato dall'IA potrebbe non essere corretto.">
            <a:extLst>
              <a:ext uri="{FF2B5EF4-FFF2-40B4-BE49-F238E27FC236}">
                <a16:creationId xmlns:a16="http://schemas.microsoft.com/office/drawing/2014/main" id="{CD89E871-7B53-9DB4-1DE7-3DF81122FD4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3793" y="6195418"/>
            <a:ext cx="425286" cy="425286"/>
          </a:xfrm>
          <a:prstGeom prst="rect">
            <a:avLst/>
          </a:prstGeom>
        </p:spPr>
      </p:pic>
      <p:pic>
        <p:nvPicPr>
          <p:cNvPr id="5" name="Immagine 4" descr="Immagine che contiene simbolo, Elementi grafici, arte, design&#10;&#10;Il contenuto generato dall'IA potrebbe non essere corretto.">
            <a:extLst>
              <a:ext uri="{FF2B5EF4-FFF2-40B4-BE49-F238E27FC236}">
                <a16:creationId xmlns:a16="http://schemas.microsoft.com/office/drawing/2014/main" id="{8F1A7841-B024-7515-791D-93E44CD2B75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6653" y="6195418"/>
            <a:ext cx="425286" cy="425286"/>
          </a:xfrm>
          <a:prstGeom prst="rect">
            <a:avLst/>
          </a:prstGeom>
        </p:spPr>
      </p:pic>
      <p:pic>
        <p:nvPicPr>
          <p:cNvPr id="6" name="Immagine 5" descr="Immagine che contiene Elementi grafici, grafica, simbolo, Carattere&#10;&#10;Il contenuto generato dall'IA potrebbe non essere corretto.">
            <a:extLst>
              <a:ext uri="{FF2B5EF4-FFF2-40B4-BE49-F238E27FC236}">
                <a16:creationId xmlns:a16="http://schemas.microsoft.com/office/drawing/2014/main" id="{F8D4BFFA-97C1-B78D-52BF-A5851140144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0137" y="6201694"/>
            <a:ext cx="425286" cy="425286"/>
          </a:xfrm>
          <a:prstGeom prst="rect">
            <a:avLst/>
          </a:prstGeom>
        </p:spPr>
      </p:pic>
      <p:pic>
        <p:nvPicPr>
          <p:cNvPr id="8" name="Immagine 7" descr="Immagine che contiene schermata, Blu elettrico, simbolo, numero&#10;&#10;Il contenuto generato dall'IA potrebbe non essere corretto.">
            <a:extLst>
              <a:ext uri="{FF2B5EF4-FFF2-40B4-BE49-F238E27FC236}">
                <a16:creationId xmlns:a16="http://schemas.microsoft.com/office/drawing/2014/main" id="{92EFEAAE-DFF2-ACB4-5F53-8C9014F0AFC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167" y="6195419"/>
            <a:ext cx="425285" cy="425285"/>
          </a:xfrm>
          <a:prstGeom prst="rect">
            <a:avLst/>
          </a:prstGeom>
        </p:spPr>
      </p:pic>
      <p:pic>
        <p:nvPicPr>
          <p:cNvPr id="9" name="Immagine 8" descr="Immagine che contiene triangolo, simbolo, linea, stella&#10;&#10;Il contenuto generato dall'IA potrebbe non essere corretto.">
            <a:extLst>
              <a:ext uri="{FF2B5EF4-FFF2-40B4-BE49-F238E27FC236}">
                <a16:creationId xmlns:a16="http://schemas.microsoft.com/office/drawing/2014/main" id="{039268F7-884B-B0F1-0FAB-C1EBD7956C5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5368" y="6451447"/>
            <a:ext cx="277176" cy="277176"/>
          </a:xfrm>
          <a:prstGeom prst="rect">
            <a:avLst/>
          </a:prstGeom>
        </p:spPr>
      </p:pic>
      <p:pic>
        <p:nvPicPr>
          <p:cNvPr id="10" name="Immagine 9" descr="Immagine che contiene simbolo, Elementi grafici, Carattere&#10;&#10;Il contenuto generato dall'IA potrebbe non essere corretto.">
            <a:extLst>
              <a:ext uri="{FF2B5EF4-FFF2-40B4-BE49-F238E27FC236}">
                <a16:creationId xmlns:a16="http://schemas.microsoft.com/office/drawing/2014/main" id="{5BA350CC-2252-1F18-A786-6F2EFCBCF37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8431" y="6195418"/>
            <a:ext cx="425287" cy="425287"/>
          </a:xfrm>
          <a:prstGeom prst="rect">
            <a:avLst/>
          </a:prstGeom>
        </p:spPr>
      </p:pic>
      <p:pic>
        <p:nvPicPr>
          <p:cNvPr id="11" name="Immagine 10" descr="Immagine che contiene schermata, Elementi grafici, Carattere, Blu elettrico&#10;&#10;Il contenuto generato dall'IA potrebbe non essere corretto.">
            <a:extLst>
              <a:ext uri="{FF2B5EF4-FFF2-40B4-BE49-F238E27FC236}">
                <a16:creationId xmlns:a16="http://schemas.microsoft.com/office/drawing/2014/main" id="{9193F91B-C6E9-84D5-41CC-80DD2BF8748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878" y="6173960"/>
            <a:ext cx="446744" cy="446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2649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61000">
              <a:srgbClr val="EFF0F4"/>
            </a:gs>
            <a:gs pos="0">
              <a:srgbClr val="D3DCEE"/>
            </a:gs>
            <a:gs pos="100000">
              <a:srgbClr val="D3DCEE"/>
            </a:gs>
          </a:gsLst>
          <a:lin ang="0" scaled="1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0ABF177-7C75-643E-3047-0E467828E8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ttangolo con angoli arrotondati 11">
            <a:extLst>
              <a:ext uri="{FF2B5EF4-FFF2-40B4-BE49-F238E27FC236}">
                <a16:creationId xmlns:a16="http://schemas.microsoft.com/office/drawing/2014/main" id="{7993B31A-9C05-699C-813B-983A9EFBE8B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208596" cy="6858000"/>
          </a:xfrm>
          <a:prstGeom prst="roundRect">
            <a:avLst>
              <a:gd name="adj" fmla="val 0"/>
            </a:avLst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" name="Elemento grafico 3">
            <a:extLst>
              <a:ext uri="{FF2B5EF4-FFF2-40B4-BE49-F238E27FC236}">
                <a16:creationId xmlns:a16="http://schemas.microsoft.com/office/drawing/2014/main" id="{8D3A01A2-3FBD-650D-05ED-E3B0A40FE6D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955921" y="185195"/>
            <a:ext cx="896556" cy="896556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56A84DA9-0B1C-2A46-D987-1B5C3DB4476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54479" y="373618"/>
            <a:ext cx="9071658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3800" b="1">
                <a:solidFill>
                  <a:srgbClr val="00255E"/>
                </a:solidFill>
                <a:latin typeface="Abadi" panose="020B0604020104020204" pitchFamily="34" charset="0"/>
              </a:rPr>
              <a:t>Data Processing: Pipeline</a:t>
            </a:r>
          </a:p>
        </p:txBody>
      </p:sp>
      <p:sp>
        <p:nvSpPr>
          <p:cNvPr id="3" name="Freccia a gallone 2">
            <a:extLst>
              <a:ext uri="{FF2B5EF4-FFF2-40B4-BE49-F238E27FC236}">
                <a16:creationId xmlns:a16="http://schemas.microsoft.com/office/drawing/2014/main" id="{6FC14779-5601-C123-C9F9-85DCCE5E6B6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90256" y="3433070"/>
            <a:ext cx="688258" cy="566557"/>
          </a:xfrm>
          <a:prstGeom prst="chevron">
            <a:avLst/>
          </a:prstGeom>
          <a:solidFill>
            <a:srgbClr val="A59EE1"/>
          </a:solidFill>
          <a:ln>
            <a:solidFill>
              <a:srgbClr val="A59EE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>
              <a:solidFill>
                <a:schemeClr val="tx1"/>
              </a:solidFill>
              <a:latin typeface="Abadi" panose="020B0604020104020204" pitchFamily="34" charset="0"/>
            </a:endParaRPr>
          </a:p>
        </p:txBody>
      </p:sp>
      <p:sp>
        <p:nvSpPr>
          <p:cNvPr id="5" name="Freccia a gallone 4">
            <a:extLst>
              <a:ext uri="{FF2B5EF4-FFF2-40B4-BE49-F238E27FC236}">
                <a16:creationId xmlns:a16="http://schemas.microsoft.com/office/drawing/2014/main" id="{3A8FFD5C-19D2-2047-5943-909EECE9777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98002" y="3433070"/>
            <a:ext cx="688258" cy="566557"/>
          </a:xfrm>
          <a:prstGeom prst="chevron">
            <a:avLst/>
          </a:prstGeom>
          <a:solidFill>
            <a:srgbClr val="A59EE1"/>
          </a:solidFill>
          <a:ln>
            <a:solidFill>
              <a:srgbClr val="A59EE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>
              <a:solidFill>
                <a:schemeClr val="tx1"/>
              </a:solidFill>
              <a:latin typeface="Abadi" panose="020B0604020104020204" pitchFamily="34" charset="0"/>
            </a:endParaRPr>
          </a:p>
        </p:txBody>
      </p:sp>
      <p:sp>
        <p:nvSpPr>
          <p:cNvPr id="6" name="Freccia a gallone 5">
            <a:extLst>
              <a:ext uri="{FF2B5EF4-FFF2-40B4-BE49-F238E27FC236}">
                <a16:creationId xmlns:a16="http://schemas.microsoft.com/office/drawing/2014/main" id="{2647550E-F637-A621-883E-30AD6BB2CBB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286260" y="3433069"/>
            <a:ext cx="688258" cy="566557"/>
          </a:xfrm>
          <a:prstGeom prst="chevron">
            <a:avLst/>
          </a:prstGeom>
          <a:solidFill>
            <a:srgbClr val="A59EE1"/>
          </a:solidFill>
          <a:ln>
            <a:solidFill>
              <a:srgbClr val="A59EE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>
              <a:solidFill>
                <a:schemeClr val="tx1"/>
              </a:solidFill>
              <a:latin typeface="Abadi" panose="020B0604020104020204" pitchFamily="34" charset="0"/>
            </a:endParaRPr>
          </a:p>
        </p:txBody>
      </p:sp>
      <p:sp>
        <p:nvSpPr>
          <p:cNvPr id="8" name="Freccia a gallone 7">
            <a:extLst>
              <a:ext uri="{FF2B5EF4-FFF2-40B4-BE49-F238E27FC236}">
                <a16:creationId xmlns:a16="http://schemas.microsoft.com/office/drawing/2014/main" id="{B625DC35-6404-F59A-AE7E-E79E09BAE3A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974518" y="3433069"/>
            <a:ext cx="688258" cy="566557"/>
          </a:xfrm>
          <a:prstGeom prst="chevron">
            <a:avLst/>
          </a:prstGeom>
          <a:solidFill>
            <a:srgbClr val="A59EE1"/>
          </a:solidFill>
          <a:ln>
            <a:solidFill>
              <a:srgbClr val="A59EE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>
              <a:solidFill>
                <a:schemeClr val="tx1"/>
              </a:solidFill>
              <a:latin typeface="Abadi" panose="020B0604020104020204" pitchFamily="34" charset="0"/>
            </a:endParaRPr>
          </a:p>
        </p:txBody>
      </p:sp>
      <p:sp>
        <p:nvSpPr>
          <p:cNvPr id="9" name="Freccia a gallone 8">
            <a:extLst>
              <a:ext uri="{FF2B5EF4-FFF2-40B4-BE49-F238E27FC236}">
                <a16:creationId xmlns:a16="http://schemas.microsoft.com/office/drawing/2014/main" id="{924CE93B-9108-A44F-1D7A-C2E3D3CE7BB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662776" y="3433068"/>
            <a:ext cx="688258" cy="566557"/>
          </a:xfrm>
          <a:prstGeom prst="chevron">
            <a:avLst/>
          </a:prstGeom>
          <a:solidFill>
            <a:srgbClr val="A59EE1"/>
          </a:solidFill>
          <a:ln>
            <a:solidFill>
              <a:srgbClr val="A59EE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>
              <a:solidFill>
                <a:schemeClr val="tx1"/>
              </a:solidFill>
              <a:latin typeface="Abadi" panose="020B0604020104020204" pitchFamily="34" charset="0"/>
            </a:endParaRPr>
          </a:p>
        </p:txBody>
      </p:sp>
      <p:sp>
        <p:nvSpPr>
          <p:cNvPr id="10" name="Freccia a gallone 9">
            <a:extLst>
              <a:ext uri="{FF2B5EF4-FFF2-40B4-BE49-F238E27FC236}">
                <a16:creationId xmlns:a16="http://schemas.microsoft.com/office/drawing/2014/main" id="{FA775A5E-AF24-F473-0DF7-73854172EA2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351034" y="3441119"/>
            <a:ext cx="688258" cy="566557"/>
          </a:xfrm>
          <a:prstGeom prst="chevron">
            <a:avLst/>
          </a:prstGeom>
          <a:solidFill>
            <a:srgbClr val="A59EE1"/>
          </a:solidFill>
          <a:ln>
            <a:solidFill>
              <a:srgbClr val="A59EE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>
              <a:solidFill>
                <a:schemeClr val="tx1"/>
              </a:solidFill>
              <a:latin typeface="Abadi" panose="020B0604020104020204" pitchFamily="34" charset="0"/>
            </a:endParaRPr>
          </a:p>
        </p:txBody>
      </p:sp>
      <p:sp>
        <p:nvSpPr>
          <p:cNvPr id="11" name="Freccia a gallone 10">
            <a:extLst>
              <a:ext uri="{FF2B5EF4-FFF2-40B4-BE49-F238E27FC236}">
                <a16:creationId xmlns:a16="http://schemas.microsoft.com/office/drawing/2014/main" id="{345484DB-35AD-D203-F8D5-1DCBADA1DC5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039292" y="3431287"/>
            <a:ext cx="688258" cy="566557"/>
          </a:xfrm>
          <a:prstGeom prst="chevron">
            <a:avLst/>
          </a:prstGeom>
          <a:solidFill>
            <a:srgbClr val="A59EE1"/>
          </a:solidFill>
          <a:ln>
            <a:solidFill>
              <a:srgbClr val="A59EE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>
              <a:solidFill>
                <a:schemeClr val="tx1"/>
              </a:solidFill>
              <a:latin typeface="Abadi" panose="020B0604020104020204" pitchFamily="34" charset="0"/>
            </a:endParaRPr>
          </a:p>
        </p:txBody>
      </p:sp>
      <p:sp>
        <p:nvSpPr>
          <p:cNvPr id="14" name="Freccia a gallone 13">
            <a:extLst>
              <a:ext uri="{FF2B5EF4-FFF2-40B4-BE49-F238E27FC236}">
                <a16:creationId xmlns:a16="http://schemas.microsoft.com/office/drawing/2014/main" id="{381060FF-34EF-67DD-911A-3731EAF834F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727550" y="3441118"/>
            <a:ext cx="688258" cy="566557"/>
          </a:xfrm>
          <a:prstGeom prst="chevron">
            <a:avLst/>
          </a:prstGeom>
          <a:solidFill>
            <a:srgbClr val="A59EE1"/>
          </a:solidFill>
          <a:ln>
            <a:solidFill>
              <a:srgbClr val="A59EE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>
              <a:solidFill>
                <a:schemeClr val="tx1"/>
              </a:solidFill>
              <a:latin typeface="Abadi" panose="020B0604020104020204" pitchFamily="34" charset="0"/>
            </a:endParaRPr>
          </a:p>
        </p:txBody>
      </p:sp>
      <p:sp>
        <p:nvSpPr>
          <p:cNvPr id="17" name="Freccia a gallone 16">
            <a:extLst>
              <a:ext uri="{FF2B5EF4-FFF2-40B4-BE49-F238E27FC236}">
                <a16:creationId xmlns:a16="http://schemas.microsoft.com/office/drawing/2014/main" id="{D958F695-2986-25F2-749D-E69DBC04BE9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415808" y="3441118"/>
            <a:ext cx="688258" cy="566557"/>
          </a:xfrm>
          <a:prstGeom prst="chevron">
            <a:avLst/>
          </a:prstGeom>
          <a:solidFill>
            <a:srgbClr val="A59EE1"/>
          </a:solidFill>
          <a:ln>
            <a:solidFill>
              <a:srgbClr val="A59EE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>
              <a:solidFill>
                <a:schemeClr val="tx1"/>
              </a:solidFill>
              <a:latin typeface="Abadi" panose="020B0604020104020204" pitchFamily="34" charset="0"/>
            </a:endParaRPr>
          </a:p>
        </p:txBody>
      </p:sp>
      <p:sp>
        <p:nvSpPr>
          <p:cNvPr id="21" name="Freccia a gallone 20">
            <a:extLst>
              <a:ext uri="{FF2B5EF4-FFF2-40B4-BE49-F238E27FC236}">
                <a16:creationId xmlns:a16="http://schemas.microsoft.com/office/drawing/2014/main" id="{3376EF31-C020-39AA-0D44-9E67C7E5DA5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104066" y="3441118"/>
            <a:ext cx="688258" cy="566557"/>
          </a:xfrm>
          <a:prstGeom prst="chevron">
            <a:avLst/>
          </a:prstGeom>
          <a:solidFill>
            <a:srgbClr val="A59EE1"/>
          </a:solidFill>
          <a:ln>
            <a:solidFill>
              <a:srgbClr val="A59EE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>
              <a:solidFill>
                <a:schemeClr val="tx1"/>
              </a:solidFill>
              <a:latin typeface="Abadi" panose="020B0604020104020204" pitchFamily="34" charset="0"/>
            </a:endParaRPr>
          </a:p>
        </p:txBody>
      </p:sp>
      <p:sp>
        <p:nvSpPr>
          <p:cNvPr id="23" name="Freccia a gallone 22">
            <a:extLst>
              <a:ext uri="{FF2B5EF4-FFF2-40B4-BE49-F238E27FC236}">
                <a16:creationId xmlns:a16="http://schemas.microsoft.com/office/drawing/2014/main" id="{2DE5FFE3-CBB4-044F-76A0-0D3D3E830E1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792324" y="3441118"/>
            <a:ext cx="688258" cy="566557"/>
          </a:xfrm>
          <a:prstGeom prst="chevron">
            <a:avLst/>
          </a:prstGeom>
          <a:solidFill>
            <a:srgbClr val="A59EE1"/>
          </a:solidFill>
          <a:ln>
            <a:solidFill>
              <a:srgbClr val="A59EE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>
              <a:solidFill>
                <a:schemeClr val="tx1"/>
              </a:solidFill>
              <a:latin typeface="Abadi" panose="020B0604020104020204" pitchFamily="34" charset="0"/>
            </a:endParaRPr>
          </a:p>
        </p:txBody>
      </p:sp>
      <p:sp>
        <p:nvSpPr>
          <p:cNvPr id="24" name="Freccia a gallone 23">
            <a:extLst>
              <a:ext uri="{FF2B5EF4-FFF2-40B4-BE49-F238E27FC236}">
                <a16:creationId xmlns:a16="http://schemas.microsoft.com/office/drawing/2014/main" id="{8A69CD9C-CA82-2423-F3A1-F34699ED507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480582" y="3441118"/>
            <a:ext cx="688258" cy="566557"/>
          </a:xfrm>
          <a:prstGeom prst="chevron">
            <a:avLst/>
          </a:prstGeom>
          <a:solidFill>
            <a:srgbClr val="A59EE1"/>
          </a:solidFill>
          <a:ln>
            <a:solidFill>
              <a:srgbClr val="A59EE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>
              <a:solidFill>
                <a:schemeClr val="tx1"/>
              </a:solidFill>
              <a:latin typeface="Abadi" panose="020B0604020104020204" pitchFamily="34" charset="0"/>
            </a:endParaRPr>
          </a:p>
        </p:txBody>
      </p:sp>
      <p:sp>
        <p:nvSpPr>
          <p:cNvPr id="25" name="Freccia a gallone 24">
            <a:extLst>
              <a:ext uri="{FF2B5EF4-FFF2-40B4-BE49-F238E27FC236}">
                <a16:creationId xmlns:a16="http://schemas.microsoft.com/office/drawing/2014/main" id="{F56DA96B-E44A-CDB3-CB31-6147922509C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168840" y="3441118"/>
            <a:ext cx="688258" cy="566557"/>
          </a:xfrm>
          <a:prstGeom prst="chevron">
            <a:avLst/>
          </a:prstGeom>
          <a:solidFill>
            <a:srgbClr val="A59EE1"/>
          </a:solidFill>
          <a:ln>
            <a:solidFill>
              <a:srgbClr val="A59EE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>
              <a:solidFill>
                <a:schemeClr val="tx1"/>
              </a:solidFill>
              <a:latin typeface="Abadi" panose="020B0604020104020204" pitchFamily="34" charset="0"/>
            </a:endParaRPr>
          </a:p>
        </p:txBody>
      </p:sp>
      <p:sp>
        <p:nvSpPr>
          <p:cNvPr id="26" name="Freccia a gallone 25">
            <a:extLst>
              <a:ext uri="{FF2B5EF4-FFF2-40B4-BE49-F238E27FC236}">
                <a16:creationId xmlns:a16="http://schemas.microsoft.com/office/drawing/2014/main" id="{08DF832B-15BA-554E-9A3F-1AA68CE0A9A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857098" y="3441117"/>
            <a:ext cx="688258" cy="566557"/>
          </a:xfrm>
          <a:prstGeom prst="chevron">
            <a:avLst/>
          </a:prstGeom>
          <a:solidFill>
            <a:srgbClr val="A59EE1"/>
          </a:solidFill>
          <a:ln>
            <a:solidFill>
              <a:srgbClr val="A59EE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>
              <a:solidFill>
                <a:schemeClr val="tx1"/>
              </a:solidFill>
              <a:latin typeface="Abadi" panose="020B0604020104020204" pitchFamily="34" charset="0"/>
            </a:endParaRPr>
          </a:p>
        </p:txBody>
      </p:sp>
      <p:sp>
        <p:nvSpPr>
          <p:cNvPr id="27" name="Freccia a gallone 26">
            <a:extLst>
              <a:ext uri="{FF2B5EF4-FFF2-40B4-BE49-F238E27FC236}">
                <a16:creationId xmlns:a16="http://schemas.microsoft.com/office/drawing/2014/main" id="{46A95859-B1BD-0B5A-A595-37B7C5E28FF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579405" y="3444851"/>
            <a:ext cx="688258" cy="566557"/>
          </a:xfrm>
          <a:prstGeom prst="chevron">
            <a:avLst/>
          </a:prstGeom>
          <a:solidFill>
            <a:srgbClr val="A59EE1"/>
          </a:solidFill>
          <a:ln>
            <a:solidFill>
              <a:srgbClr val="A59EE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>
              <a:solidFill>
                <a:schemeClr val="tx1"/>
              </a:solidFill>
              <a:latin typeface="Abadi" panose="020B0604020104020204" pitchFamily="34" charset="0"/>
            </a:endParaRPr>
          </a:p>
        </p:txBody>
      </p:sp>
      <p:sp>
        <p:nvSpPr>
          <p:cNvPr id="28" name="Freccia a gallone 27">
            <a:extLst>
              <a:ext uri="{FF2B5EF4-FFF2-40B4-BE49-F238E27FC236}">
                <a16:creationId xmlns:a16="http://schemas.microsoft.com/office/drawing/2014/main" id="{92C48AF4-2380-F976-C6F2-31C15384982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267663" y="3441117"/>
            <a:ext cx="688258" cy="566557"/>
          </a:xfrm>
          <a:prstGeom prst="chevron">
            <a:avLst/>
          </a:prstGeom>
          <a:solidFill>
            <a:srgbClr val="A59EE1"/>
          </a:solidFill>
          <a:ln>
            <a:solidFill>
              <a:srgbClr val="A59EE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>
              <a:solidFill>
                <a:schemeClr val="tx1"/>
              </a:solidFill>
              <a:latin typeface="Abadi" panose="020B0604020104020204" pitchFamily="34" charset="0"/>
            </a:endParaRPr>
          </a:p>
        </p:txBody>
      </p:sp>
      <p:sp>
        <p:nvSpPr>
          <p:cNvPr id="29" name="Freccia a gallone 28">
            <a:extLst>
              <a:ext uri="{FF2B5EF4-FFF2-40B4-BE49-F238E27FC236}">
                <a16:creationId xmlns:a16="http://schemas.microsoft.com/office/drawing/2014/main" id="{27513D10-8450-DD4D-7E7A-C61D3777671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955921" y="3441117"/>
            <a:ext cx="688258" cy="566557"/>
          </a:xfrm>
          <a:prstGeom prst="chevron">
            <a:avLst/>
          </a:prstGeom>
          <a:solidFill>
            <a:srgbClr val="A59EE1"/>
          </a:solidFill>
          <a:ln>
            <a:solidFill>
              <a:srgbClr val="A59EE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>
              <a:solidFill>
                <a:schemeClr val="tx1"/>
              </a:solidFill>
              <a:latin typeface="Abadi" panose="020B0604020104020204" pitchFamily="34" charset="0"/>
            </a:endParaRPr>
          </a:p>
        </p:txBody>
      </p:sp>
      <p:sp>
        <p:nvSpPr>
          <p:cNvPr id="30" name="Freccia a gallone 29">
            <a:extLst>
              <a:ext uri="{FF2B5EF4-FFF2-40B4-BE49-F238E27FC236}">
                <a16:creationId xmlns:a16="http://schemas.microsoft.com/office/drawing/2014/main" id="{67412E5F-9227-73EB-E2F0-2A90FC47EB3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639627" y="3441116"/>
            <a:ext cx="688258" cy="566557"/>
          </a:xfrm>
          <a:prstGeom prst="chevron">
            <a:avLst/>
          </a:prstGeom>
          <a:solidFill>
            <a:srgbClr val="A59EE1"/>
          </a:solidFill>
          <a:ln>
            <a:solidFill>
              <a:srgbClr val="A59EE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>
              <a:solidFill>
                <a:schemeClr val="tx1"/>
              </a:solidFill>
              <a:latin typeface="Abadi" panose="020B0604020104020204" pitchFamily="34" charset="0"/>
            </a:endParaRPr>
          </a:p>
        </p:txBody>
      </p:sp>
      <p:grpSp>
        <p:nvGrpSpPr>
          <p:cNvPr id="57" name="Gruppo 56">
            <a:extLst>
              <a:ext uri="{FF2B5EF4-FFF2-40B4-BE49-F238E27FC236}">
                <a16:creationId xmlns:a16="http://schemas.microsoft.com/office/drawing/2014/main" id="{E9AFFEBC-7BC6-0951-4A75-A86799C35A54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691043" y="2902876"/>
            <a:ext cx="1751509" cy="1507448"/>
            <a:chOff x="6238074" y="2566560"/>
            <a:chExt cx="1751509" cy="1507448"/>
          </a:xfrm>
        </p:grpSpPr>
        <p:sp>
          <p:nvSpPr>
            <p:cNvPr id="38" name="Rettangolo con angoli arrotondati 37">
              <a:extLst>
                <a:ext uri="{FF2B5EF4-FFF2-40B4-BE49-F238E27FC236}">
                  <a16:creationId xmlns:a16="http://schemas.microsoft.com/office/drawing/2014/main" id="{91063AA3-4534-F61B-CB2C-0F6D91C1F81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238074" y="2566560"/>
              <a:ext cx="1751509" cy="1507448"/>
            </a:xfrm>
            <a:prstGeom prst="roundRect">
              <a:avLst/>
            </a:prstGeom>
            <a:solidFill>
              <a:srgbClr val="0025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37" name="Immagine 36" descr="Immagine che contiene nero, schermata, bianco e nero, monocromatico&#10;&#10;Il contenuto generato dall'IA potrebbe non essere corretto.">
              <a:extLst>
                <a:ext uri="{FF2B5EF4-FFF2-40B4-BE49-F238E27FC236}">
                  <a16:creationId xmlns:a16="http://schemas.microsoft.com/office/drawing/2014/main" id="{784D276A-89FA-2D03-F9A4-4B28B8ABF5D7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6">
              <a:biLevel thresh="50000"/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100000"/>
                      </a14:imgEffect>
                      <a14:imgEffect>
                        <a14:colorTemperature colorTemp="6200"/>
                      </a14:imgEffect>
                      <a14:imgEffect>
                        <a14:saturation sat="0"/>
                      </a14:imgEffect>
                      <a14:imgEffect>
                        <a14:brightnessContrast bright="100000" contrast="-7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10119" y="2573113"/>
              <a:ext cx="1600313" cy="1377320"/>
            </a:xfrm>
            <a:prstGeom prst="rect">
              <a:avLst/>
            </a:prstGeom>
          </p:spPr>
        </p:pic>
      </p:grpSp>
      <p:sp>
        <p:nvSpPr>
          <p:cNvPr id="39" name="CasellaDiTesto 38">
            <a:extLst>
              <a:ext uri="{FF2B5EF4-FFF2-40B4-BE49-F238E27FC236}">
                <a16:creationId xmlns:a16="http://schemas.microsoft.com/office/drawing/2014/main" id="{6A10D373-6F07-1E63-F670-E9A2A1AF88C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577744" y="4541903"/>
            <a:ext cx="255655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noProof="0">
                <a:solidFill>
                  <a:srgbClr val="00255E"/>
                </a:solidFill>
                <a:latin typeface="Abadi" panose="020B0604020104020204" pitchFamily="34" charset="0"/>
              </a:rPr>
              <a:t>The raw EEG data is </a:t>
            </a:r>
            <a:r>
              <a:rPr lang="en-US" sz="1400" b="1" noProof="0">
                <a:solidFill>
                  <a:srgbClr val="00255E"/>
                </a:solidFill>
                <a:latin typeface="Abadi" panose="020B0604020104020204" pitchFamily="34" charset="0"/>
              </a:rPr>
              <a:t>normalized</a:t>
            </a:r>
            <a:r>
              <a:rPr lang="en-US" sz="1400" noProof="0">
                <a:solidFill>
                  <a:srgbClr val="00255E"/>
                </a:solidFill>
                <a:latin typeface="Abadi" panose="020B0604020104020204" pitchFamily="34" charset="0"/>
              </a:rPr>
              <a:t> to ensure consistency across channels and sessions.</a:t>
            </a:r>
            <a:endParaRPr lang="en-GB" sz="1400" noProof="0">
              <a:solidFill>
                <a:srgbClr val="00255E"/>
              </a:solidFill>
              <a:latin typeface="Abadi" panose="020B0604020104020204" pitchFamily="34" charset="0"/>
            </a:endParaRPr>
          </a:p>
        </p:txBody>
      </p:sp>
      <p:sp>
        <p:nvSpPr>
          <p:cNvPr id="40" name="CasellaDiTesto 39">
            <a:extLst>
              <a:ext uri="{FF2B5EF4-FFF2-40B4-BE49-F238E27FC236}">
                <a16:creationId xmlns:a16="http://schemas.microsoft.com/office/drawing/2014/main" id="{A62B1F19-771B-80D7-D441-70F3DE878CF7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296329" y="1484536"/>
            <a:ext cx="340715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noProof="0">
                <a:solidFill>
                  <a:srgbClr val="00255E"/>
                </a:solidFill>
                <a:latin typeface="Abadi" panose="020B0604020104020204" pitchFamily="34" charset="0"/>
              </a:rPr>
              <a:t>Then, a </a:t>
            </a:r>
            <a:r>
              <a:rPr lang="en-US" sz="1400" b="1" noProof="0">
                <a:solidFill>
                  <a:srgbClr val="00255E"/>
                </a:solidFill>
                <a:latin typeface="Abadi" panose="020B0604020104020204" pitchFamily="34" charset="0"/>
              </a:rPr>
              <a:t>band-pass filter</a:t>
            </a:r>
            <a:r>
              <a:rPr lang="en-US" sz="1400" noProof="0">
                <a:solidFill>
                  <a:srgbClr val="00255E"/>
                </a:solidFill>
                <a:latin typeface="Abadi" panose="020B0604020104020204" pitchFamily="34" charset="0"/>
              </a:rPr>
              <a:t> (1–50 Hz) is applied to remove noise and irrelevant frequency components.</a:t>
            </a:r>
            <a:endParaRPr lang="en-GB" sz="1400" noProof="0">
              <a:solidFill>
                <a:srgbClr val="00255E"/>
              </a:solidFill>
              <a:latin typeface="Abadi" panose="020B0604020104020204" pitchFamily="34" charset="0"/>
            </a:endParaRPr>
          </a:p>
        </p:txBody>
      </p:sp>
      <p:sp>
        <p:nvSpPr>
          <p:cNvPr id="41" name="CasellaDiTesto 40">
            <a:extLst>
              <a:ext uri="{FF2B5EF4-FFF2-40B4-BE49-F238E27FC236}">
                <a16:creationId xmlns:a16="http://schemas.microsoft.com/office/drawing/2014/main" id="{BE0D4A8D-0536-7F69-67C9-F91442598C2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9533276" y="4624048"/>
            <a:ext cx="261882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noProof="0">
                <a:solidFill>
                  <a:srgbClr val="00255E"/>
                </a:solidFill>
                <a:latin typeface="Abadi" panose="020B0604020104020204" pitchFamily="34" charset="0"/>
              </a:rPr>
              <a:t>A set of </a:t>
            </a:r>
            <a:r>
              <a:rPr lang="en-US" sz="1400" b="1" noProof="0">
                <a:solidFill>
                  <a:srgbClr val="00255E"/>
                </a:solidFill>
                <a:latin typeface="Abadi" panose="020B0604020104020204" pitchFamily="34" charset="0"/>
              </a:rPr>
              <a:t>features</a:t>
            </a:r>
            <a:r>
              <a:rPr lang="en-US" sz="1400" noProof="0">
                <a:solidFill>
                  <a:srgbClr val="00255E"/>
                </a:solidFill>
                <a:latin typeface="Abadi" panose="020B0604020104020204" pitchFamily="34" charset="0"/>
              </a:rPr>
              <a:t> is </a:t>
            </a:r>
            <a:r>
              <a:rPr lang="en-US" sz="1400" b="1" noProof="0">
                <a:solidFill>
                  <a:srgbClr val="00255E"/>
                </a:solidFill>
                <a:latin typeface="Abadi" panose="020B0604020104020204" pitchFamily="34" charset="0"/>
              </a:rPr>
              <a:t>extracted</a:t>
            </a:r>
            <a:r>
              <a:rPr lang="en-US" sz="1400" noProof="0">
                <a:solidFill>
                  <a:srgbClr val="00255E"/>
                </a:solidFill>
                <a:latin typeface="Abadi" panose="020B0604020104020204" pitchFamily="34" charset="0"/>
              </a:rPr>
              <a:t> from the filtered data to be used as </a:t>
            </a:r>
            <a:r>
              <a:rPr lang="en-US" sz="1400" b="1" noProof="0">
                <a:solidFill>
                  <a:srgbClr val="00255E"/>
                </a:solidFill>
                <a:latin typeface="Abadi" panose="020B0604020104020204" pitchFamily="34" charset="0"/>
              </a:rPr>
              <a:t>input</a:t>
            </a:r>
            <a:r>
              <a:rPr lang="en-US" sz="1400" noProof="0">
                <a:solidFill>
                  <a:srgbClr val="00255E"/>
                </a:solidFill>
                <a:latin typeface="Abadi" panose="020B0604020104020204" pitchFamily="34" charset="0"/>
              </a:rPr>
              <a:t> for the </a:t>
            </a:r>
            <a:r>
              <a:rPr lang="en-US" sz="1400" b="1" noProof="0">
                <a:solidFill>
                  <a:srgbClr val="00255E"/>
                </a:solidFill>
                <a:latin typeface="Abadi" panose="020B0604020104020204" pitchFamily="34" charset="0"/>
              </a:rPr>
              <a:t>classification</a:t>
            </a:r>
            <a:r>
              <a:rPr lang="en-US" sz="1400" noProof="0">
                <a:solidFill>
                  <a:srgbClr val="00255E"/>
                </a:solidFill>
                <a:latin typeface="Abadi" panose="020B0604020104020204" pitchFamily="34" charset="0"/>
              </a:rPr>
              <a:t> model.</a:t>
            </a:r>
            <a:endParaRPr lang="en-GB" sz="1400" noProof="0">
              <a:solidFill>
                <a:srgbClr val="00255E"/>
              </a:solidFill>
              <a:latin typeface="Abadi" panose="020B0604020104020204" pitchFamily="34" charset="0"/>
            </a:endParaRPr>
          </a:p>
        </p:txBody>
      </p:sp>
      <p:grpSp>
        <p:nvGrpSpPr>
          <p:cNvPr id="56" name="Gruppo 55">
            <a:extLst>
              <a:ext uri="{FF2B5EF4-FFF2-40B4-BE49-F238E27FC236}">
                <a16:creationId xmlns:a16="http://schemas.microsoft.com/office/drawing/2014/main" id="{F308F074-CCF3-02F1-32E9-FE4B2A7BADE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624746" y="2909429"/>
            <a:ext cx="1777891" cy="1502768"/>
            <a:chOff x="3171777" y="2573113"/>
            <a:chExt cx="1777891" cy="1502768"/>
          </a:xfrm>
        </p:grpSpPr>
        <p:sp>
          <p:nvSpPr>
            <p:cNvPr id="42" name="Rettangolo con angoli arrotondati 41">
              <a:extLst>
                <a:ext uri="{FF2B5EF4-FFF2-40B4-BE49-F238E27FC236}">
                  <a16:creationId xmlns:a16="http://schemas.microsoft.com/office/drawing/2014/main" id="{D8220273-12AE-929B-33C8-EBF6321F219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171777" y="2573113"/>
              <a:ext cx="1777891" cy="1502768"/>
            </a:xfrm>
            <a:prstGeom prst="roundRect">
              <a:avLst/>
            </a:prstGeom>
            <a:solidFill>
              <a:srgbClr val="0025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44" name="Immagine 43" descr="Immagine che contiene linea&#10;&#10;Il contenuto generato dall'IA potrebbe non essere corretto.">
              <a:extLst>
                <a:ext uri="{FF2B5EF4-FFF2-40B4-BE49-F238E27FC236}">
                  <a16:creationId xmlns:a16="http://schemas.microsoft.com/office/drawing/2014/main" id="{B6226BF3-11A5-C1E0-C9E1-B76B3135FB9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8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658" r="5693"/>
            <a:stretch/>
          </p:blipFill>
          <p:spPr>
            <a:xfrm>
              <a:off x="3218225" y="2614709"/>
              <a:ext cx="1695475" cy="1247192"/>
            </a:xfrm>
            <a:prstGeom prst="rect">
              <a:avLst/>
            </a:prstGeom>
          </p:spPr>
        </p:pic>
      </p:grpSp>
      <p:sp>
        <p:nvSpPr>
          <p:cNvPr id="48" name="Rettangolo con angoli arrotondati 47">
            <a:extLst>
              <a:ext uri="{FF2B5EF4-FFF2-40B4-BE49-F238E27FC236}">
                <a16:creationId xmlns:a16="http://schemas.microsoft.com/office/drawing/2014/main" id="{36C1AEDD-B32A-51AE-6A7C-81C358775E9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819068" y="2907556"/>
            <a:ext cx="1777891" cy="1502768"/>
          </a:xfrm>
          <a:prstGeom prst="roundRect">
            <a:avLst/>
          </a:prstGeom>
          <a:solidFill>
            <a:srgbClr val="00255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4" name="Immagine 53" descr="Immagine che contiene cerchio, Elementi grafici, design, illustrazione&#10;&#10;Il contenuto generato dall'IA potrebbe non essere corretto.">
            <a:extLst>
              <a:ext uri="{FF2B5EF4-FFF2-40B4-BE49-F238E27FC236}">
                <a16:creationId xmlns:a16="http://schemas.microsoft.com/office/drawing/2014/main" id="{EEB9BE93-ED3C-84CF-A6F5-9AA463D1A69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5054" y="3112297"/>
            <a:ext cx="1085920" cy="1085920"/>
          </a:xfrm>
          <a:prstGeom prst="rect">
            <a:avLst/>
          </a:prstGeom>
        </p:spPr>
      </p:pic>
      <p:sp>
        <p:nvSpPr>
          <p:cNvPr id="55" name="Rettangolo con angoli arrotondati 54">
            <a:extLst>
              <a:ext uri="{FF2B5EF4-FFF2-40B4-BE49-F238E27FC236}">
                <a16:creationId xmlns:a16="http://schemas.microsoft.com/office/drawing/2014/main" id="{B5D3E646-9024-31BB-F6FA-4133A4741F6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63957" y="2902876"/>
            <a:ext cx="1777891" cy="1502768"/>
          </a:xfrm>
          <a:prstGeom prst="roundRect">
            <a:avLst/>
          </a:prstGeom>
          <a:solidFill>
            <a:srgbClr val="00255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9" name="Immagine 58" descr="Immagine che contiene simbolo, cerchio, Elementi grafici, Blu elettrico&#10;&#10;Il contenuto generato dall'IA potrebbe non essere corretto.">
            <a:extLst>
              <a:ext uri="{FF2B5EF4-FFF2-40B4-BE49-F238E27FC236}">
                <a16:creationId xmlns:a16="http://schemas.microsoft.com/office/drawing/2014/main" id="{900E1D67-D1E9-BDA6-086B-C29F7E74A1D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906" y="2699929"/>
            <a:ext cx="502192" cy="502192"/>
          </a:xfrm>
          <a:prstGeom prst="rect">
            <a:avLst/>
          </a:prstGeom>
        </p:spPr>
      </p:pic>
      <p:pic>
        <p:nvPicPr>
          <p:cNvPr id="60" name="Immagine 59" descr="Immagine che contiene Elementi grafici, cerchio, logo, simbolo&#10;&#10;Il contenuto generato dall'IA potrebbe non essere corretto.">
            <a:extLst>
              <a:ext uri="{FF2B5EF4-FFF2-40B4-BE49-F238E27FC236}">
                <a16:creationId xmlns:a16="http://schemas.microsoft.com/office/drawing/2014/main" id="{037E011B-2269-9030-BDCF-07080C33B78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2877" y="2697835"/>
            <a:ext cx="502193" cy="502193"/>
          </a:xfrm>
          <a:prstGeom prst="rect">
            <a:avLst/>
          </a:prstGeom>
        </p:spPr>
      </p:pic>
      <p:pic>
        <p:nvPicPr>
          <p:cNvPr id="61" name="Immagine 60" descr="Immagine che contiene Elementi grafici, cerchio, logo, Blu elettrico&#10;&#10;Il contenuto generato dall'IA potrebbe non essere corretto.">
            <a:extLst>
              <a:ext uri="{FF2B5EF4-FFF2-40B4-BE49-F238E27FC236}">
                <a16:creationId xmlns:a16="http://schemas.microsoft.com/office/drawing/2014/main" id="{209D9FF6-219D-995A-143B-81EDC7142B1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438" y="2697834"/>
            <a:ext cx="502193" cy="502193"/>
          </a:xfrm>
          <a:prstGeom prst="rect">
            <a:avLst/>
          </a:prstGeom>
        </p:spPr>
      </p:pic>
      <p:pic>
        <p:nvPicPr>
          <p:cNvPr id="62" name="Immagine 61" descr="Immagine che contiene simbolo, cerchio, Elementi grafici, logo&#10;&#10;Il contenuto generato dall'IA potrebbe non essere corretto.">
            <a:extLst>
              <a:ext uri="{FF2B5EF4-FFF2-40B4-BE49-F238E27FC236}">
                <a16:creationId xmlns:a16="http://schemas.microsoft.com/office/drawing/2014/main" id="{4829A5A5-6233-FC38-47B1-FF2DA846DE6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7971" y="2703617"/>
            <a:ext cx="502193" cy="502193"/>
          </a:xfrm>
          <a:prstGeom prst="rect">
            <a:avLst/>
          </a:prstGeom>
        </p:spPr>
      </p:pic>
      <p:sp>
        <p:nvSpPr>
          <p:cNvPr id="64" name="CasellaDiTesto 63">
            <a:extLst>
              <a:ext uri="{FF2B5EF4-FFF2-40B4-BE49-F238E27FC236}">
                <a16:creationId xmlns:a16="http://schemas.microsoft.com/office/drawing/2014/main" id="{F83297DB-085C-6967-FBF1-42DA878CECA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976917" y="2526581"/>
            <a:ext cx="17062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noProof="0">
                <a:solidFill>
                  <a:srgbClr val="00255E"/>
                </a:solidFill>
                <a:latin typeface="Abadi" panose="020B0604020104020204" pitchFamily="34" charset="0"/>
              </a:rPr>
              <a:t>RAW DATA EXPORT</a:t>
            </a:r>
          </a:p>
        </p:txBody>
      </p:sp>
      <p:sp>
        <p:nvSpPr>
          <p:cNvPr id="65" name="CasellaDiTesto 64">
            <a:extLst>
              <a:ext uri="{FF2B5EF4-FFF2-40B4-BE49-F238E27FC236}">
                <a16:creationId xmlns:a16="http://schemas.microsoft.com/office/drawing/2014/main" id="{3B4023DF-EE0E-61C4-5360-878709BB190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002889" y="2526581"/>
            <a:ext cx="17062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>
                <a:solidFill>
                  <a:srgbClr val="00255E"/>
                </a:solidFill>
                <a:latin typeface="Abadi" panose="020B0604020104020204" pitchFamily="34" charset="0"/>
              </a:rPr>
              <a:t>NORMALIZATION</a:t>
            </a:r>
            <a:endParaRPr lang="en-GB" sz="1400" b="1" noProof="0">
              <a:solidFill>
                <a:srgbClr val="00255E"/>
              </a:solidFill>
              <a:latin typeface="Abadi" panose="020B0604020104020204" pitchFamily="34" charset="0"/>
            </a:endParaRPr>
          </a:p>
        </p:txBody>
      </p:sp>
      <p:sp>
        <p:nvSpPr>
          <p:cNvPr id="66" name="CasellaDiTesto 65">
            <a:extLst>
              <a:ext uri="{FF2B5EF4-FFF2-40B4-BE49-F238E27FC236}">
                <a16:creationId xmlns:a16="http://schemas.microsoft.com/office/drawing/2014/main" id="{FECC75B2-59AB-AFD6-366C-B54FFC4DE87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7064449" y="2526580"/>
            <a:ext cx="18709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noProof="0">
                <a:solidFill>
                  <a:srgbClr val="00255E"/>
                </a:solidFill>
                <a:latin typeface="Abadi" panose="020B0604020104020204" pitchFamily="34" charset="0"/>
              </a:rPr>
              <a:t>BANDPASS FILTERING</a:t>
            </a:r>
          </a:p>
        </p:txBody>
      </p:sp>
      <p:sp>
        <p:nvSpPr>
          <p:cNvPr id="67" name="CasellaDiTesto 66">
            <a:extLst>
              <a:ext uri="{FF2B5EF4-FFF2-40B4-BE49-F238E27FC236}">
                <a16:creationId xmlns:a16="http://schemas.microsoft.com/office/drawing/2014/main" id="{E96F943B-95C1-360F-D7C8-6B0C9B04952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197982" y="2526580"/>
            <a:ext cx="18709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>
                <a:solidFill>
                  <a:srgbClr val="00255E"/>
                </a:solidFill>
                <a:latin typeface="Abadi" panose="020B0604020104020204" pitchFamily="34" charset="0"/>
              </a:rPr>
              <a:t>FEATURE EXTRACTION</a:t>
            </a:r>
            <a:endParaRPr lang="en-GB" sz="1400" b="1" noProof="0">
              <a:solidFill>
                <a:srgbClr val="00255E"/>
              </a:solidFill>
              <a:latin typeface="Abadi" panose="020B0604020104020204" pitchFamily="34" charset="0"/>
            </a:endParaRPr>
          </a:p>
        </p:txBody>
      </p:sp>
      <p:sp>
        <p:nvSpPr>
          <p:cNvPr id="68" name="CasellaDiTesto 67">
            <a:extLst>
              <a:ext uri="{FF2B5EF4-FFF2-40B4-BE49-F238E27FC236}">
                <a16:creationId xmlns:a16="http://schemas.microsoft.com/office/drawing/2014/main" id="{EA480C82-949B-495F-2236-EA4979F56DC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89424" y="1381962"/>
            <a:ext cx="274166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noProof="0">
                <a:solidFill>
                  <a:srgbClr val="00255E"/>
                </a:solidFill>
                <a:latin typeface="Abadi" panose="020B0604020104020204" pitchFamily="34" charset="0"/>
              </a:rPr>
              <a:t>Data obtained from the </a:t>
            </a:r>
            <a:r>
              <a:rPr lang="en-US" sz="1400" noProof="0" err="1">
                <a:solidFill>
                  <a:srgbClr val="00255E"/>
                </a:solidFill>
                <a:latin typeface="Cascadia Code Light" panose="020B0609020000020004" pitchFamily="49" charset="0"/>
                <a:ea typeface="Cascadia Code Light" panose="020B0609020000020004" pitchFamily="49" charset="0"/>
                <a:cs typeface="Cascadia Code Light" panose="020B0609020000020004" pitchFamily="49" charset="0"/>
              </a:rPr>
              <a:t>SensorData</a:t>
            </a:r>
            <a:r>
              <a:rPr lang="en-US" sz="1400" noProof="0">
                <a:solidFill>
                  <a:srgbClr val="00255E"/>
                </a:solidFill>
                <a:latin typeface="Abadi" panose="020B0604020104020204" pitchFamily="34" charset="0"/>
              </a:rPr>
              <a:t> class, representing EEG channels and motion sensors, are saved as CSV files.</a:t>
            </a:r>
            <a:endParaRPr lang="en-GB" sz="1400" noProof="0">
              <a:solidFill>
                <a:srgbClr val="00255E"/>
              </a:solidFill>
              <a:latin typeface="Abadi" panose="020B0604020104020204" pitchFamily="34" charset="0"/>
            </a:endParaRPr>
          </a:p>
        </p:txBody>
      </p:sp>
      <p:pic>
        <p:nvPicPr>
          <p:cNvPr id="69" name="Immagine 68" descr="Immagine che contiene schermata, Elementi grafici, Carattere, simbolo&#10;&#10;Il contenuto generato dall'IA potrebbe non essere corretto.">
            <a:extLst>
              <a:ext uri="{FF2B5EF4-FFF2-40B4-BE49-F238E27FC236}">
                <a16:creationId xmlns:a16="http://schemas.microsoft.com/office/drawing/2014/main" id="{BC8E6EEA-0144-7954-DAEE-7D2BA895F94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228" y="3271654"/>
            <a:ext cx="733627" cy="778318"/>
          </a:xfrm>
          <a:prstGeom prst="rect">
            <a:avLst/>
          </a:prstGeom>
        </p:spPr>
      </p:pic>
      <p:pic>
        <p:nvPicPr>
          <p:cNvPr id="70" name="Immagine 69" descr="Immagine che contiene Elementi grafici, schermata, simbolo, Carattere&#10;&#10;Il contenuto generato dall'IA potrebbe non essere corretto.">
            <a:extLst>
              <a:ext uri="{FF2B5EF4-FFF2-40B4-BE49-F238E27FC236}">
                <a16:creationId xmlns:a16="http://schemas.microsoft.com/office/drawing/2014/main" id="{3657E1A7-BD78-2A6B-83E5-2851F200B93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364" y="324085"/>
            <a:ext cx="618776" cy="618776"/>
          </a:xfrm>
          <a:prstGeom prst="rect">
            <a:avLst/>
          </a:prstGeom>
        </p:spPr>
      </p:pic>
      <p:pic>
        <p:nvPicPr>
          <p:cNvPr id="31" name="Immagine 30" descr="Immagine che contiene Elementi grafici, schermata, simbolo, Carattere&#10;&#10;Il contenuto generato dall'IA potrebbe non essere corretto.">
            <a:extLst>
              <a:ext uri="{FF2B5EF4-FFF2-40B4-BE49-F238E27FC236}">
                <a16:creationId xmlns:a16="http://schemas.microsoft.com/office/drawing/2014/main" id="{B6D72153-D36A-B5F1-3A39-6A56CE78017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6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6853" y="6173960"/>
            <a:ext cx="425285" cy="425285"/>
          </a:xfrm>
          <a:prstGeom prst="rect">
            <a:avLst/>
          </a:prstGeom>
        </p:spPr>
      </p:pic>
      <p:pic>
        <p:nvPicPr>
          <p:cNvPr id="32" name="Immagine 31" descr="Immagine che contiene simbolo, Elementi grafici&#10;&#10;Il contenuto generato dall'IA potrebbe non essere corretto.">
            <a:extLst>
              <a:ext uri="{FF2B5EF4-FFF2-40B4-BE49-F238E27FC236}">
                <a16:creationId xmlns:a16="http://schemas.microsoft.com/office/drawing/2014/main" id="{17C17C60-F3B4-B5F8-10D9-736B44339E3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3793" y="6195418"/>
            <a:ext cx="425286" cy="425286"/>
          </a:xfrm>
          <a:prstGeom prst="rect">
            <a:avLst/>
          </a:prstGeom>
        </p:spPr>
      </p:pic>
      <p:pic>
        <p:nvPicPr>
          <p:cNvPr id="33" name="Immagine 32" descr="Immagine che contiene simbolo, Elementi grafici, arte, design&#10;&#10;Il contenuto generato dall'IA potrebbe non essere corretto.">
            <a:extLst>
              <a:ext uri="{FF2B5EF4-FFF2-40B4-BE49-F238E27FC236}">
                <a16:creationId xmlns:a16="http://schemas.microsoft.com/office/drawing/2014/main" id="{A10B7B24-F26B-0F9B-97FD-EB3F02E3CD0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6653" y="6195418"/>
            <a:ext cx="425286" cy="425286"/>
          </a:xfrm>
          <a:prstGeom prst="rect">
            <a:avLst/>
          </a:prstGeom>
        </p:spPr>
      </p:pic>
      <p:pic>
        <p:nvPicPr>
          <p:cNvPr id="34" name="Immagine 33" descr="Immagine che contiene Elementi grafici, grafica, simbolo, Carattere&#10;&#10;Il contenuto generato dall'IA potrebbe non essere corretto.">
            <a:extLst>
              <a:ext uri="{FF2B5EF4-FFF2-40B4-BE49-F238E27FC236}">
                <a16:creationId xmlns:a16="http://schemas.microsoft.com/office/drawing/2014/main" id="{663F1980-DF5D-BCE3-9A04-BB99DF27EC0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0137" y="6201694"/>
            <a:ext cx="425286" cy="425286"/>
          </a:xfrm>
          <a:prstGeom prst="rect">
            <a:avLst/>
          </a:prstGeom>
        </p:spPr>
      </p:pic>
      <p:pic>
        <p:nvPicPr>
          <p:cNvPr id="35" name="Immagine 34" descr="Immagine che contiene schermata, Blu elettrico, simbolo, numero&#10;&#10;Il contenuto generato dall'IA potrebbe non essere corretto.">
            <a:extLst>
              <a:ext uri="{FF2B5EF4-FFF2-40B4-BE49-F238E27FC236}">
                <a16:creationId xmlns:a16="http://schemas.microsoft.com/office/drawing/2014/main" id="{206B657C-B585-C042-4CCC-72CA5729F16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167" y="6195419"/>
            <a:ext cx="425285" cy="425285"/>
          </a:xfrm>
          <a:prstGeom prst="rect">
            <a:avLst/>
          </a:prstGeom>
        </p:spPr>
      </p:pic>
      <p:pic>
        <p:nvPicPr>
          <p:cNvPr id="36" name="Immagine 35" descr="Immagine che contiene triangolo, simbolo, linea, stella&#10;&#10;Il contenuto generato dall'IA potrebbe non essere corretto.">
            <a:extLst>
              <a:ext uri="{FF2B5EF4-FFF2-40B4-BE49-F238E27FC236}">
                <a16:creationId xmlns:a16="http://schemas.microsoft.com/office/drawing/2014/main" id="{37A30094-3F9A-3341-09B9-40BB6DDC31F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5368" y="6451447"/>
            <a:ext cx="277176" cy="277176"/>
          </a:xfrm>
          <a:prstGeom prst="rect">
            <a:avLst/>
          </a:prstGeom>
        </p:spPr>
      </p:pic>
      <p:pic>
        <p:nvPicPr>
          <p:cNvPr id="43" name="Immagine 42" descr="Immagine che contiene simbolo, Elementi grafici, Carattere&#10;&#10;Il contenuto generato dall'IA potrebbe non essere corretto.">
            <a:extLst>
              <a:ext uri="{FF2B5EF4-FFF2-40B4-BE49-F238E27FC236}">
                <a16:creationId xmlns:a16="http://schemas.microsoft.com/office/drawing/2014/main" id="{CEA100B7-A857-366B-71FA-34A846DA8AA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8431" y="6195418"/>
            <a:ext cx="425287" cy="425287"/>
          </a:xfrm>
          <a:prstGeom prst="rect">
            <a:avLst/>
          </a:prstGeom>
        </p:spPr>
      </p:pic>
      <p:pic>
        <p:nvPicPr>
          <p:cNvPr id="45" name="Immagine 44" descr="Immagine che contiene schermata, Elementi grafici, Carattere, Blu elettrico&#10;&#10;Il contenuto generato dall'IA potrebbe non essere corretto.">
            <a:extLst>
              <a:ext uri="{FF2B5EF4-FFF2-40B4-BE49-F238E27FC236}">
                <a16:creationId xmlns:a16="http://schemas.microsoft.com/office/drawing/2014/main" id="{90F83118-79DF-C014-7DDD-7B6E061A263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878" y="6173960"/>
            <a:ext cx="446744" cy="446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109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61000">
              <a:srgbClr val="EFF0F4"/>
            </a:gs>
            <a:gs pos="0">
              <a:srgbClr val="D3DCEE"/>
            </a:gs>
            <a:gs pos="100000">
              <a:srgbClr val="D3DCEE"/>
            </a:gs>
          </a:gsLst>
          <a:lin ang="0" scaled="1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6BEE188-498B-D18C-297B-BA2A416114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ttangolo con angoli arrotondati 23">
            <a:extLst>
              <a:ext uri="{FF2B5EF4-FFF2-40B4-BE49-F238E27FC236}">
                <a16:creationId xmlns:a16="http://schemas.microsoft.com/office/drawing/2014/main" id="{A301D22A-E854-DD72-0133-620EC6EF59C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208596" cy="6858000"/>
          </a:xfrm>
          <a:prstGeom prst="roundRect">
            <a:avLst>
              <a:gd name="adj" fmla="val 0"/>
            </a:avLst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2" name="Immagine 21" descr="Immagine che contiene cerchio, schermata, nero, bianco e nero&#10;&#10;Il contenuto generato dall'IA potrebbe non essere corretto.">
            <a:extLst>
              <a:ext uri="{FF2B5EF4-FFF2-40B4-BE49-F238E27FC236}">
                <a16:creationId xmlns:a16="http://schemas.microsoft.com/office/drawing/2014/main" id="{AA76D005-5E25-CC0C-0D2C-38CBF164A9D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9727" y="1564262"/>
            <a:ext cx="6369920" cy="4780201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F8EEBF3E-3669-B5D0-8BD2-D1FB4094FD85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411265" y="3723931"/>
            <a:ext cx="584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>
                <a:solidFill>
                  <a:srgbClr val="8B1AAB"/>
                </a:solidFill>
              </a:rPr>
              <a:t>C5</a:t>
            </a:r>
          </a:p>
        </p:txBody>
      </p:sp>
      <p:sp>
        <p:nvSpPr>
          <p:cNvPr id="3" name="Ovale 2">
            <a:extLst>
              <a:ext uri="{FF2B5EF4-FFF2-40B4-BE49-F238E27FC236}">
                <a16:creationId xmlns:a16="http://schemas.microsoft.com/office/drawing/2014/main" id="{9B4A6213-9A2F-09C0-F4B0-A054FA08C9C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483697" y="3728743"/>
            <a:ext cx="440199" cy="429817"/>
          </a:xfrm>
          <a:prstGeom prst="ellipse">
            <a:avLst/>
          </a:prstGeom>
          <a:noFill/>
          <a:ln>
            <a:solidFill>
              <a:srgbClr val="8B1AA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381EA3"/>
              </a:solidFill>
            </a:endParaRPr>
          </a:p>
        </p:txBody>
      </p:sp>
      <p:pic>
        <p:nvPicPr>
          <p:cNvPr id="4" name="Elemento grafico 3">
            <a:extLst>
              <a:ext uri="{FF2B5EF4-FFF2-40B4-BE49-F238E27FC236}">
                <a16:creationId xmlns:a16="http://schemas.microsoft.com/office/drawing/2014/main" id="{D9649BFA-A4B9-87EF-8BDD-9F2C88C6E05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955921" y="185195"/>
            <a:ext cx="896556" cy="896556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2EFD0BCC-33E8-B54C-FAE2-9407ED670CF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589039" y="3723531"/>
            <a:ext cx="584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>
                <a:solidFill>
                  <a:srgbClr val="8B1AAB"/>
                </a:solidFill>
              </a:rPr>
              <a:t>C1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2D1A6311-C47A-3333-2534-65E2246DAC1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149299" y="3733433"/>
            <a:ext cx="584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>
                <a:solidFill>
                  <a:srgbClr val="8B1AAB"/>
                </a:solidFill>
              </a:rPr>
              <a:t>C2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B0C288A7-E1B7-7D17-851A-061ACFC3FDE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7278616" y="3729903"/>
            <a:ext cx="584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>
                <a:solidFill>
                  <a:srgbClr val="8B1AAB"/>
                </a:solidFill>
              </a:rPr>
              <a:t>C6</a:t>
            </a:r>
          </a:p>
        </p:txBody>
      </p:sp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5610974F-9CA6-6D4B-1A73-FE6BDE15A13D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V="1">
            <a:off x="4818156" y="3327950"/>
            <a:ext cx="436879" cy="390979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Connettore 2 15">
            <a:extLst>
              <a:ext uri="{FF2B5EF4-FFF2-40B4-BE49-F238E27FC236}">
                <a16:creationId xmlns:a16="http://schemas.microsoft.com/office/drawing/2014/main" id="{602C7D17-A81F-B49F-8155-B0C06430A1A9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 flipV="1">
            <a:off x="7030559" y="3279957"/>
            <a:ext cx="391898" cy="453476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onnettore 2 16">
            <a:extLst>
              <a:ext uri="{FF2B5EF4-FFF2-40B4-BE49-F238E27FC236}">
                <a16:creationId xmlns:a16="http://schemas.microsoft.com/office/drawing/2014/main" id="{1EE37054-0263-6F26-A795-DE501A190C13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5505853" y="4152753"/>
            <a:ext cx="181515" cy="412901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onnettore 2 17">
            <a:extLst>
              <a:ext uri="{FF2B5EF4-FFF2-40B4-BE49-F238E27FC236}">
                <a16:creationId xmlns:a16="http://schemas.microsoft.com/office/drawing/2014/main" id="{A6D070CE-0CCD-6770-43F5-F54DA570D1FE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>
            <a:off x="6563854" y="4205000"/>
            <a:ext cx="181515" cy="336176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C76DA0B9-D555-FB5D-14C3-A9D75948B06D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V="1">
            <a:off x="5887530" y="3388016"/>
            <a:ext cx="136480" cy="291381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2 19">
            <a:extLst>
              <a:ext uri="{FF2B5EF4-FFF2-40B4-BE49-F238E27FC236}">
                <a16:creationId xmlns:a16="http://schemas.microsoft.com/office/drawing/2014/main" id="{1ECAE8F3-8FFE-AB70-F840-06E0187F59C9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6173239" y="4208737"/>
            <a:ext cx="154153" cy="356917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Ovale 36">
            <a:extLst>
              <a:ext uri="{FF2B5EF4-FFF2-40B4-BE49-F238E27FC236}">
                <a16:creationId xmlns:a16="http://schemas.microsoft.com/office/drawing/2014/main" id="{901E6DBC-1D5F-F101-580E-1231629B656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068974" y="3739856"/>
            <a:ext cx="436879" cy="429817"/>
          </a:xfrm>
          <a:prstGeom prst="ellipse">
            <a:avLst/>
          </a:prstGeom>
          <a:noFill/>
          <a:ln>
            <a:solidFill>
              <a:srgbClr val="8B1AA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B4109E"/>
              </a:solidFill>
            </a:endParaRPr>
          </a:p>
        </p:txBody>
      </p:sp>
      <p:sp>
        <p:nvSpPr>
          <p:cNvPr id="38" name="Ovale 37">
            <a:extLst>
              <a:ext uri="{FF2B5EF4-FFF2-40B4-BE49-F238E27FC236}">
                <a16:creationId xmlns:a16="http://schemas.microsoft.com/office/drawing/2014/main" id="{3B5A1551-7288-7439-C138-9E5866B0767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639283" y="3739856"/>
            <a:ext cx="440199" cy="429817"/>
          </a:xfrm>
          <a:prstGeom prst="ellipse">
            <a:avLst/>
          </a:prstGeom>
          <a:noFill/>
          <a:ln>
            <a:solidFill>
              <a:srgbClr val="8B1AA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B4109E"/>
              </a:solidFill>
            </a:endParaRPr>
          </a:p>
        </p:txBody>
      </p:sp>
      <p:sp>
        <p:nvSpPr>
          <p:cNvPr id="39" name="Ovale 38">
            <a:extLst>
              <a:ext uri="{FF2B5EF4-FFF2-40B4-BE49-F238E27FC236}">
                <a16:creationId xmlns:a16="http://schemas.microsoft.com/office/drawing/2014/main" id="{BC40A7AD-A04B-B8FF-5494-02DC570F6D4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214687" y="3745828"/>
            <a:ext cx="440199" cy="429817"/>
          </a:xfrm>
          <a:prstGeom prst="ellipse">
            <a:avLst/>
          </a:prstGeom>
          <a:noFill/>
          <a:ln>
            <a:solidFill>
              <a:srgbClr val="8B1AA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B4109E"/>
              </a:solidFill>
            </a:endParaRPr>
          </a:p>
        </p:txBody>
      </p:sp>
      <p:sp>
        <p:nvSpPr>
          <p:cNvPr id="40" name="Ovale 39">
            <a:extLst>
              <a:ext uri="{FF2B5EF4-FFF2-40B4-BE49-F238E27FC236}">
                <a16:creationId xmlns:a16="http://schemas.microsoft.com/office/drawing/2014/main" id="{F8BDA4AA-177F-A2F5-1311-A5B57BC7427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345211" y="3745829"/>
            <a:ext cx="440199" cy="429817"/>
          </a:xfrm>
          <a:prstGeom prst="ellipse">
            <a:avLst/>
          </a:prstGeom>
          <a:noFill/>
          <a:ln>
            <a:solidFill>
              <a:srgbClr val="8B1AA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B4109E"/>
              </a:solidFill>
            </a:endParaRPr>
          </a:p>
        </p:txBody>
      </p:sp>
      <p:sp>
        <p:nvSpPr>
          <p:cNvPr id="41" name="Ovale 40">
            <a:extLst>
              <a:ext uri="{FF2B5EF4-FFF2-40B4-BE49-F238E27FC236}">
                <a16:creationId xmlns:a16="http://schemas.microsoft.com/office/drawing/2014/main" id="{59DE92B9-470A-51E5-73C4-F1A2E7FB737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774947" y="3745829"/>
            <a:ext cx="420483" cy="429817"/>
          </a:xfrm>
          <a:prstGeom prst="ellipse">
            <a:avLst/>
          </a:prstGeom>
          <a:noFill/>
          <a:ln>
            <a:solidFill>
              <a:srgbClr val="8B1AA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B4109E"/>
              </a:solidFill>
            </a:endParaRPr>
          </a:p>
        </p:txBody>
      </p:sp>
      <p:sp>
        <p:nvSpPr>
          <p:cNvPr id="43" name="CasellaDiTesto 42">
            <a:extLst>
              <a:ext uri="{FF2B5EF4-FFF2-40B4-BE49-F238E27FC236}">
                <a16:creationId xmlns:a16="http://schemas.microsoft.com/office/drawing/2014/main" id="{AAF7AC36-B30D-382C-F749-A8CD43E4386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54479" y="373618"/>
            <a:ext cx="9071658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3800" b="1" err="1">
                <a:solidFill>
                  <a:srgbClr val="00255E"/>
                </a:solidFill>
                <a:latin typeface="Abadi" panose="020B0604020104020204" pitchFamily="34" charset="0"/>
              </a:rPr>
              <a:t>Electrode</a:t>
            </a:r>
            <a:r>
              <a:rPr lang="it-IT" sz="3800" b="1">
                <a:solidFill>
                  <a:srgbClr val="00255E"/>
                </a:solidFill>
                <a:latin typeface="Abadi" panose="020B0604020104020204" pitchFamily="34" charset="0"/>
              </a:rPr>
              <a:t> </a:t>
            </a:r>
            <a:r>
              <a:rPr lang="it-IT" sz="3800" b="1" err="1">
                <a:solidFill>
                  <a:srgbClr val="00255E"/>
                </a:solidFill>
                <a:latin typeface="Abadi" panose="020B0604020104020204" pitchFamily="34" charset="0"/>
              </a:rPr>
              <a:t>Remapping</a:t>
            </a:r>
            <a:r>
              <a:rPr lang="it-IT" sz="3800" b="1">
                <a:solidFill>
                  <a:srgbClr val="00255E"/>
                </a:solidFill>
                <a:latin typeface="Abadi" panose="020B0604020104020204" pitchFamily="34" charset="0"/>
              </a:rPr>
              <a:t> Strategy</a:t>
            </a:r>
          </a:p>
        </p:txBody>
      </p:sp>
      <p:pic>
        <p:nvPicPr>
          <p:cNvPr id="55" name="Immagine 54" descr="Immagine che contiene Elementi grafici, schermata, grafica, design&#10;&#10;Il contenuto generato dall'IA potrebbe non essere corretto.">
            <a:extLst>
              <a:ext uri="{FF2B5EF4-FFF2-40B4-BE49-F238E27FC236}">
                <a16:creationId xmlns:a16="http://schemas.microsoft.com/office/drawing/2014/main" id="{6B4506A3-44B5-CF23-C7C6-4125D148D37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522" y="5556122"/>
            <a:ext cx="896556" cy="896556"/>
          </a:xfrm>
          <a:prstGeom prst="rect">
            <a:avLst/>
          </a:prstGeom>
        </p:spPr>
      </p:pic>
      <p:pic>
        <p:nvPicPr>
          <p:cNvPr id="56" name="Immagine 55" descr="Immagine che contiene Elementi grafici, design&#10;&#10;Il contenuto generato dall'IA potrebbe non essere corretto.">
            <a:extLst>
              <a:ext uri="{FF2B5EF4-FFF2-40B4-BE49-F238E27FC236}">
                <a16:creationId xmlns:a16="http://schemas.microsoft.com/office/drawing/2014/main" id="{B93656F6-5C4F-5186-723E-80F810303D3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1486" y="5349808"/>
            <a:ext cx="412628" cy="412628"/>
          </a:xfrm>
          <a:prstGeom prst="rect">
            <a:avLst/>
          </a:prstGeom>
        </p:spPr>
      </p:pic>
      <p:sp>
        <p:nvSpPr>
          <p:cNvPr id="57" name="CasellaDiTesto 56">
            <a:extLst>
              <a:ext uri="{FF2B5EF4-FFF2-40B4-BE49-F238E27FC236}">
                <a16:creationId xmlns:a16="http://schemas.microsoft.com/office/drawing/2014/main" id="{6D64886B-2763-150D-C178-70723361D775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88775" y="1653106"/>
            <a:ext cx="340715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noProof="0">
                <a:solidFill>
                  <a:srgbClr val="00255E"/>
                </a:solidFill>
                <a:latin typeface="Abadi" panose="020B0604020104020204" pitchFamily="34" charset="0"/>
              </a:rPr>
              <a:t>The models were originally trained using features computed from a different set of EEG electrodes, requiring a channel remapping.</a:t>
            </a:r>
            <a:endParaRPr lang="en-GB" sz="1400" noProof="0">
              <a:solidFill>
                <a:srgbClr val="00255E"/>
              </a:solidFill>
              <a:latin typeface="Abadi" panose="020B0604020104020204" pitchFamily="34" charset="0"/>
            </a:endParaRPr>
          </a:p>
        </p:txBody>
      </p:sp>
      <p:pic>
        <p:nvPicPr>
          <p:cNvPr id="58" name="Immagine 57" descr="Immagine che contiene Elementi grafici, schermata, simbolo, Carattere&#10;&#10;Il contenuto generato dall'IA potrebbe non essere corretto.">
            <a:extLst>
              <a:ext uri="{FF2B5EF4-FFF2-40B4-BE49-F238E27FC236}">
                <a16:creationId xmlns:a16="http://schemas.microsoft.com/office/drawing/2014/main" id="{4656F6D2-83EA-7E56-6B34-C62FDED8FB7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364" y="324085"/>
            <a:ext cx="618776" cy="618776"/>
          </a:xfrm>
          <a:prstGeom prst="rect">
            <a:avLst/>
          </a:prstGeom>
        </p:spPr>
      </p:pic>
      <p:pic>
        <p:nvPicPr>
          <p:cNvPr id="2" name="Immagine 1" descr="Immagine che contiene Elementi grafici, schermata, simbolo, Carattere&#10;&#10;Il contenuto generato dall'IA potrebbe non essere corretto.">
            <a:extLst>
              <a:ext uri="{FF2B5EF4-FFF2-40B4-BE49-F238E27FC236}">
                <a16:creationId xmlns:a16="http://schemas.microsoft.com/office/drawing/2014/main" id="{F040796F-BD8F-3A15-2F4A-06B7CF2F448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9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6853" y="6173960"/>
            <a:ext cx="425285" cy="425285"/>
          </a:xfrm>
          <a:prstGeom prst="rect">
            <a:avLst/>
          </a:prstGeom>
        </p:spPr>
      </p:pic>
      <p:pic>
        <p:nvPicPr>
          <p:cNvPr id="5" name="Immagine 4" descr="Immagine che contiene simbolo, Elementi grafici&#10;&#10;Il contenuto generato dall'IA potrebbe non essere corretto.">
            <a:extLst>
              <a:ext uri="{FF2B5EF4-FFF2-40B4-BE49-F238E27FC236}">
                <a16:creationId xmlns:a16="http://schemas.microsoft.com/office/drawing/2014/main" id="{00A2F081-2037-4D0B-AC81-145D0D71458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3793" y="6195418"/>
            <a:ext cx="425286" cy="425286"/>
          </a:xfrm>
          <a:prstGeom prst="rect">
            <a:avLst/>
          </a:prstGeom>
        </p:spPr>
      </p:pic>
      <p:pic>
        <p:nvPicPr>
          <p:cNvPr id="6" name="Immagine 5" descr="Immagine che contiene simbolo, Elementi grafici, arte, design&#10;&#10;Il contenuto generato dall'IA potrebbe non essere corretto.">
            <a:extLst>
              <a:ext uri="{FF2B5EF4-FFF2-40B4-BE49-F238E27FC236}">
                <a16:creationId xmlns:a16="http://schemas.microsoft.com/office/drawing/2014/main" id="{22CE3235-8061-941E-6A23-E85ED20FEBA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6653" y="6195418"/>
            <a:ext cx="425286" cy="425286"/>
          </a:xfrm>
          <a:prstGeom prst="rect">
            <a:avLst/>
          </a:prstGeom>
        </p:spPr>
      </p:pic>
      <p:pic>
        <p:nvPicPr>
          <p:cNvPr id="8" name="Immagine 7" descr="Immagine che contiene Elementi grafici, grafica, simbolo, Carattere&#10;&#10;Il contenuto generato dall'IA potrebbe non essere corretto.">
            <a:extLst>
              <a:ext uri="{FF2B5EF4-FFF2-40B4-BE49-F238E27FC236}">
                <a16:creationId xmlns:a16="http://schemas.microsoft.com/office/drawing/2014/main" id="{828669FB-2FF7-E3F0-7F61-D5F46768F5A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0137" y="6201694"/>
            <a:ext cx="425286" cy="425286"/>
          </a:xfrm>
          <a:prstGeom prst="rect">
            <a:avLst/>
          </a:prstGeom>
        </p:spPr>
      </p:pic>
      <p:pic>
        <p:nvPicPr>
          <p:cNvPr id="13" name="Immagine 12" descr="Immagine che contiene schermata, Blu elettrico, simbolo, numero&#10;&#10;Il contenuto generato dall'IA potrebbe non essere corretto.">
            <a:extLst>
              <a:ext uri="{FF2B5EF4-FFF2-40B4-BE49-F238E27FC236}">
                <a16:creationId xmlns:a16="http://schemas.microsoft.com/office/drawing/2014/main" id="{9F7A2EB5-9351-5206-05FB-5DFA39BE959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167" y="6195419"/>
            <a:ext cx="425285" cy="425285"/>
          </a:xfrm>
          <a:prstGeom prst="rect">
            <a:avLst/>
          </a:prstGeom>
        </p:spPr>
      </p:pic>
      <p:pic>
        <p:nvPicPr>
          <p:cNvPr id="14" name="Immagine 13" descr="Immagine che contiene triangolo, simbolo, linea, stella&#10;&#10;Il contenuto generato dall'IA potrebbe non essere corretto.">
            <a:extLst>
              <a:ext uri="{FF2B5EF4-FFF2-40B4-BE49-F238E27FC236}">
                <a16:creationId xmlns:a16="http://schemas.microsoft.com/office/drawing/2014/main" id="{B16B26B8-B715-A447-8196-BDF1A2AF021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5368" y="6451447"/>
            <a:ext cx="277176" cy="277176"/>
          </a:xfrm>
          <a:prstGeom prst="rect">
            <a:avLst/>
          </a:prstGeom>
        </p:spPr>
      </p:pic>
      <p:pic>
        <p:nvPicPr>
          <p:cNvPr id="21" name="Immagine 20" descr="Immagine che contiene simbolo, Elementi grafici, Carattere&#10;&#10;Il contenuto generato dall'IA potrebbe non essere corretto.">
            <a:extLst>
              <a:ext uri="{FF2B5EF4-FFF2-40B4-BE49-F238E27FC236}">
                <a16:creationId xmlns:a16="http://schemas.microsoft.com/office/drawing/2014/main" id="{2ED6DDB5-AE05-4813-8425-6DB2D760B69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8431" y="6195418"/>
            <a:ext cx="425287" cy="425287"/>
          </a:xfrm>
          <a:prstGeom prst="rect">
            <a:avLst/>
          </a:prstGeom>
        </p:spPr>
      </p:pic>
      <p:pic>
        <p:nvPicPr>
          <p:cNvPr id="23" name="Immagine 22" descr="Immagine che contiene schermata, Elementi grafici, Carattere, Blu elettrico&#10;&#10;Il contenuto generato dall'IA potrebbe non essere corretto.">
            <a:extLst>
              <a:ext uri="{FF2B5EF4-FFF2-40B4-BE49-F238E27FC236}">
                <a16:creationId xmlns:a16="http://schemas.microsoft.com/office/drawing/2014/main" id="{4399ADA6-A881-5D0C-2D92-EA237AC777D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878" y="6173960"/>
            <a:ext cx="446744" cy="446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7816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3" grpId="0" animBg="1"/>
      <p:bldP spid="10" grpId="0"/>
      <p:bldP spid="11" grpId="0"/>
      <p:bldP spid="12" grpId="0"/>
      <p:bldP spid="37" grpId="0" animBg="1"/>
      <p:bldP spid="38" grpId="0" animBg="1"/>
      <p:bldP spid="39" grpId="0" animBg="1"/>
      <p:bldP spid="40" grpId="0" animBg="1"/>
      <p:bldP spid="4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61000">
              <a:srgbClr val="EFF0F4"/>
            </a:gs>
            <a:gs pos="0">
              <a:srgbClr val="D3DCEE"/>
            </a:gs>
            <a:gs pos="100000">
              <a:srgbClr val="D3DCEE"/>
            </a:gs>
          </a:gsLst>
          <a:lin ang="0" scaled="1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FB8E4F5-A2DA-84CA-7042-E9DFFDCD5F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99B0448D-252E-9388-4DE2-E1A40396439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208596" cy="6858000"/>
          </a:xfrm>
          <a:prstGeom prst="roundRect">
            <a:avLst>
              <a:gd name="adj" fmla="val 0"/>
            </a:avLst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Ovale 6">
            <a:extLst>
              <a:ext uri="{FF2B5EF4-FFF2-40B4-BE49-F238E27FC236}">
                <a16:creationId xmlns:a16="http://schemas.microsoft.com/office/drawing/2014/main" id="{45909849-79DF-BF63-7FA8-D96CEAA4FA2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822746" y="3864524"/>
            <a:ext cx="113487" cy="10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B4109E"/>
              </a:solidFill>
            </a:endParaRPr>
          </a:p>
        </p:txBody>
      </p:sp>
      <p:sp>
        <p:nvSpPr>
          <p:cNvPr id="8" name="Ovale 7">
            <a:extLst>
              <a:ext uri="{FF2B5EF4-FFF2-40B4-BE49-F238E27FC236}">
                <a16:creationId xmlns:a16="http://schemas.microsoft.com/office/drawing/2014/main" id="{BF373DB2-0EBA-E8F2-2F3A-0F65C3CD4AE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667160" y="3853411"/>
            <a:ext cx="113487" cy="10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381EA3"/>
              </a:solidFill>
            </a:endParaRPr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0E8DB053-294E-A054-4F55-4CB7338E990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249973" y="3864524"/>
            <a:ext cx="112631" cy="10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B4109E"/>
              </a:solidFill>
            </a:endParaRPr>
          </a:p>
        </p:txBody>
      </p:sp>
      <p:sp>
        <p:nvSpPr>
          <p:cNvPr id="10" name="Ovale 9">
            <a:extLst>
              <a:ext uri="{FF2B5EF4-FFF2-40B4-BE49-F238E27FC236}">
                <a16:creationId xmlns:a16="http://schemas.microsoft.com/office/drawing/2014/main" id="{952BC4C3-4745-CAC9-E743-EAE5B81E159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398150" y="3870496"/>
            <a:ext cx="113487" cy="10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B4109E"/>
              </a:solidFill>
            </a:endParaRPr>
          </a:p>
        </p:txBody>
      </p:sp>
      <p:sp>
        <p:nvSpPr>
          <p:cNvPr id="11" name="Ovale 10">
            <a:extLst>
              <a:ext uri="{FF2B5EF4-FFF2-40B4-BE49-F238E27FC236}">
                <a16:creationId xmlns:a16="http://schemas.microsoft.com/office/drawing/2014/main" id="{420FD147-4786-48F3-1E84-3AA2C9821EC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528674" y="3870497"/>
            <a:ext cx="113487" cy="10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B4109E"/>
              </a:solidFill>
            </a:endParaRPr>
          </a:p>
        </p:txBody>
      </p:sp>
      <p:sp>
        <p:nvSpPr>
          <p:cNvPr id="12" name="Ovale 11">
            <a:extLst>
              <a:ext uri="{FF2B5EF4-FFF2-40B4-BE49-F238E27FC236}">
                <a16:creationId xmlns:a16="http://schemas.microsoft.com/office/drawing/2014/main" id="{A42253A1-32A6-4456-CAD4-00396FB6FF7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943777" y="3870497"/>
            <a:ext cx="108404" cy="1058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B4109E"/>
              </a:solidFill>
            </a:endParaRPr>
          </a:p>
        </p:txBody>
      </p:sp>
      <p:pic>
        <p:nvPicPr>
          <p:cNvPr id="4" name="Elemento grafico 3">
            <a:extLst>
              <a:ext uri="{FF2B5EF4-FFF2-40B4-BE49-F238E27FC236}">
                <a16:creationId xmlns:a16="http://schemas.microsoft.com/office/drawing/2014/main" id="{9281541C-7295-894C-6B93-DF86E0670F3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955921" y="185195"/>
            <a:ext cx="896556" cy="896556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C010E71F-75CC-63F2-1E39-9A1794D83469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942132" y="373865"/>
            <a:ext cx="9071658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3800" b="1">
                <a:solidFill>
                  <a:srgbClr val="00255E"/>
                </a:solidFill>
                <a:latin typeface="Abadi" panose="020B0604020104020204" pitchFamily="34" charset="0"/>
              </a:rPr>
              <a:t>Feature </a:t>
            </a:r>
            <a:r>
              <a:rPr lang="it-IT" sz="3800" b="1" err="1">
                <a:solidFill>
                  <a:srgbClr val="00255E"/>
                </a:solidFill>
                <a:latin typeface="Abadi" panose="020B0604020104020204" pitchFamily="34" charset="0"/>
              </a:rPr>
              <a:t>Extraction</a:t>
            </a:r>
            <a:endParaRPr lang="it-IT" sz="3800" b="1">
              <a:solidFill>
                <a:srgbClr val="00255E"/>
              </a:solidFill>
              <a:latin typeface="Abadi" panose="020B0604020104020204" pitchFamily="34" charset="0"/>
            </a:endParaRPr>
          </a:p>
        </p:txBody>
      </p:sp>
      <p:pic>
        <p:nvPicPr>
          <p:cNvPr id="22" name="Immagine 21" descr="Immagine che contiene cerchio, schermata, ingranaggio, trasporto&#10;&#10;Il contenuto generato dall'IA potrebbe non essere corretto.">
            <a:extLst>
              <a:ext uri="{FF2B5EF4-FFF2-40B4-BE49-F238E27FC236}">
                <a16:creationId xmlns:a16="http://schemas.microsoft.com/office/drawing/2014/main" id="{C92D7565-85CB-C544-6043-338CF5610D1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3133" y="2756134"/>
            <a:ext cx="1345732" cy="1345732"/>
          </a:xfrm>
          <a:prstGeom prst="rect">
            <a:avLst/>
          </a:prstGeom>
        </p:spPr>
      </p:pic>
      <p:sp>
        <p:nvSpPr>
          <p:cNvPr id="31" name="Ovale 30">
            <a:extLst>
              <a:ext uri="{FF2B5EF4-FFF2-40B4-BE49-F238E27FC236}">
                <a16:creationId xmlns:a16="http://schemas.microsoft.com/office/drawing/2014/main" id="{3219034C-384F-7DF3-E755-B72F88DA997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259302" y="1608202"/>
            <a:ext cx="3673394" cy="3641596"/>
          </a:xfrm>
          <a:prstGeom prst="ellipse">
            <a:avLst/>
          </a:prstGeom>
          <a:noFill/>
          <a:ln w="701675">
            <a:solidFill>
              <a:srgbClr val="E7DEF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C183C23E-0102-32B7-82B0-29E5F1FECE59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598425" y="649964"/>
            <a:ext cx="10662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rgbClr val="00255E"/>
                </a:solidFill>
                <a:latin typeface="Abadi" panose="020B0604020104020204" pitchFamily="34" charset="0"/>
              </a:rPr>
              <a:t>Mean =</a:t>
            </a:r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6E9339E3-81DE-A9B9-9BCA-B2E0B002B4A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715160" y="1577804"/>
            <a:ext cx="12611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rgbClr val="00255E"/>
                </a:solidFill>
                <a:latin typeface="Abadi" panose="020B0604020104020204" pitchFamily="34" charset="0"/>
              </a:rPr>
              <a:t>Entropy =</a:t>
            </a:r>
          </a:p>
        </p:txBody>
      </p:sp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3CE945D6-7E93-0A5C-9E53-AA86AAC4C61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7797365" y="1908900"/>
            <a:ext cx="13236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rgbClr val="00255E"/>
                </a:solidFill>
                <a:latin typeface="Abadi" panose="020B0604020104020204" pitchFamily="34" charset="0"/>
              </a:rPr>
              <a:t>Kurtosis =</a:t>
            </a:r>
          </a:p>
        </p:txBody>
      </p:sp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8847FC48-EF18-1A63-5719-B91B80E85BA9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557363" y="4286342"/>
            <a:ext cx="8492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rgbClr val="00255E"/>
                </a:solidFill>
                <a:latin typeface="Abadi" panose="020B0604020104020204" pitchFamily="34" charset="0"/>
              </a:rPr>
              <a:t>Min =</a:t>
            </a:r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F204A894-3003-E254-21C9-719E2AB0A07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820963" y="5754284"/>
            <a:ext cx="9089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rgbClr val="00255E"/>
                </a:solidFill>
                <a:latin typeface="Abadi" panose="020B0604020104020204" pitchFamily="34" charset="0"/>
              </a:rPr>
              <a:t>Max =</a:t>
            </a:r>
          </a:p>
        </p:txBody>
      </p:sp>
      <p:sp>
        <p:nvSpPr>
          <p:cNvPr id="43" name="CasellaDiTesto 42">
            <a:extLst>
              <a:ext uri="{FF2B5EF4-FFF2-40B4-BE49-F238E27FC236}">
                <a16:creationId xmlns:a16="http://schemas.microsoft.com/office/drawing/2014/main" id="{BAE11CFC-039A-ECA4-9DA9-F5F0A0B9C90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7545300" y="5020234"/>
            <a:ext cx="25170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rgbClr val="00255E"/>
                </a:solidFill>
                <a:latin typeface="Abadi" panose="020B0604020104020204" pitchFamily="34" charset="0"/>
              </a:rPr>
              <a:t>Std Deviation =</a:t>
            </a:r>
          </a:p>
        </p:txBody>
      </p:sp>
      <p:pic>
        <p:nvPicPr>
          <p:cNvPr id="46" name="Immagine 45" descr="Immagine che contiene nero, oscurità&#10;&#10;Il contenuto generato dall'IA potrebbe non essere corretto.">
            <a:extLst>
              <a:ext uri="{FF2B5EF4-FFF2-40B4-BE49-F238E27FC236}">
                <a16:creationId xmlns:a16="http://schemas.microsoft.com/office/drawing/2014/main" id="{D6D8A265-E54C-8B57-CEDE-DAE541929AF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46"/>
          <a:stretch/>
        </p:blipFill>
        <p:spPr>
          <a:xfrm>
            <a:off x="1997751" y="1411448"/>
            <a:ext cx="1427199" cy="732821"/>
          </a:xfrm>
          <a:prstGeom prst="rect">
            <a:avLst/>
          </a:prstGeom>
        </p:spPr>
      </p:pic>
      <p:sp>
        <p:nvSpPr>
          <p:cNvPr id="47" name="CasellaDiTesto 46">
            <a:extLst>
              <a:ext uri="{FF2B5EF4-FFF2-40B4-BE49-F238E27FC236}">
                <a16:creationId xmlns:a16="http://schemas.microsoft.com/office/drawing/2014/main" id="{6E170383-D4FD-B9B7-874A-0D8CA7110617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2062" y="2182991"/>
            <a:ext cx="3791378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>
                <a:solidFill>
                  <a:srgbClr val="00255E"/>
                </a:solidFill>
                <a:latin typeface="Abadi" panose="020B0604020104020204" pitchFamily="34" charset="0"/>
              </a:rPr>
              <a:t>B = bins number (20)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 err="1">
                <a:solidFill>
                  <a:srgbClr val="00255E"/>
                </a:solidFill>
                <a:latin typeface="Abadi" panose="020B0604020104020204" pitchFamily="34" charset="0"/>
              </a:rPr>
              <a:t>pj</a:t>
            </a:r>
            <a:r>
              <a:rPr lang="en-US" sz="1300">
                <a:solidFill>
                  <a:srgbClr val="00255E"/>
                </a:solidFill>
                <a:latin typeface="Abadi" panose="020B0604020104020204" pitchFamily="34" charset="0"/>
              </a:rPr>
              <a:t> =</a:t>
            </a:r>
            <a:r>
              <a:rPr lang="en-US" sz="1300" i="1" noProof="0">
                <a:solidFill>
                  <a:srgbClr val="00255E"/>
                </a:solidFill>
                <a:latin typeface="Abadi" panose="020B0604020104020204" pitchFamily="34" charset="0"/>
              </a:rPr>
              <a:t> </a:t>
            </a:r>
            <a:r>
              <a:rPr lang="en-US" sz="1300" noProof="0">
                <a:solidFill>
                  <a:srgbClr val="00255E"/>
                </a:solidFill>
                <a:latin typeface="Abadi" panose="020B0604020104020204" pitchFamily="34" charset="0"/>
              </a:rPr>
              <a:t>estimated probability of bin j</a:t>
            </a:r>
            <a:br>
              <a:rPr lang="en-US" sz="1300" noProof="0">
                <a:solidFill>
                  <a:srgbClr val="00255E"/>
                </a:solidFill>
                <a:latin typeface="Abadi" panose="020B0604020104020204" pitchFamily="34" charset="0"/>
              </a:rPr>
            </a:br>
            <a:r>
              <a:rPr lang="en-US" sz="1300" noProof="0">
                <a:solidFill>
                  <a:srgbClr val="00255E"/>
                </a:solidFill>
                <a:latin typeface="Abadi" panose="020B0604020104020204" pitchFamily="34" charset="0"/>
              </a:rPr>
              <a:t>defined as</a:t>
            </a:r>
            <a:r>
              <a:rPr lang="en-US" sz="1300" i="1">
                <a:solidFill>
                  <a:srgbClr val="00255E"/>
                </a:solidFill>
                <a:latin typeface="Abadi" panose="020B0604020104020204" pitchFamily="34" charset="0"/>
              </a:rPr>
              <a:t> </a:t>
            </a:r>
            <a:r>
              <a:rPr lang="en-US" sz="1300" err="1">
                <a:solidFill>
                  <a:srgbClr val="00255E"/>
                </a:solidFill>
                <a:latin typeface="Abadi" panose="020B0604020104020204" pitchFamily="34" charset="0"/>
              </a:rPr>
              <a:t>nj</a:t>
            </a:r>
            <a:r>
              <a:rPr lang="en-US" sz="1300">
                <a:solidFill>
                  <a:srgbClr val="00255E"/>
                </a:solidFill>
                <a:latin typeface="Abadi" panose="020B0604020104020204" pitchFamily="34" charset="0"/>
              </a:rPr>
              <a:t> / 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 err="1">
                <a:solidFill>
                  <a:srgbClr val="00255E"/>
                </a:solidFill>
                <a:latin typeface="Abadi" panose="020B0604020104020204" pitchFamily="34" charset="0"/>
              </a:rPr>
              <a:t>nj</a:t>
            </a:r>
            <a:r>
              <a:rPr lang="en-US" sz="1300">
                <a:solidFill>
                  <a:srgbClr val="00255E"/>
                </a:solidFill>
                <a:latin typeface="Abadi" panose="020B0604020104020204" pitchFamily="34" charset="0"/>
              </a:rPr>
              <a:t> = number of values falling into bin j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>
                <a:solidFill>
                  <a:srgbClr val="00255E"/>
                </a:solidFill>
                <a:latin typeface="Abadi" panose="020B0604020104020204" pitchFamily="34" charset="0"/>
              </a:rPr>
              <a:t>N = total number of values in the sequence</a:t>
            </a:r>
            <a:endParaRPr lang="en-GB" sz="1300" i="1" noProof="0">
              <a:solidFill>
                <a:srgbClr val="00255E"/>
              </a:solidFill>
              <a:latin typeface="Abadi" panose="020B0604020104020204" pitchFamily="34" charset="0"/>
            </a:endParaRPr>
          </a:p>
        </p:txBody>
      </p:sp>
      <p:pic>
        <p:nvPicPr>
          <p:cNvPr id="50" name="Immagine 49">
            <a:extLst>
              <a:ext uri="{FF2B5EF4-FFF2-40B4-BE49-F238E27FC236}">
                <a16:creationId xmlns:a16="http://schemas.microsoft.com/office/drawing/2014/main" id="{835AC201-5F8B-C9E3-9AE8-F35A581AF33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55"/>
          <a:stretch/>
        </p:blipFill>
        <p:spPr>
          <a:xfrm>
            <a:off x="9023776" y="1927409"/>
            <a:ext cx="3186783" cy="400110"/>
          </a:xfrm>
          <a:prstGeom prst="rect">
            <a:avLst/>
          </a:prstGeom>
        </p:spPr>
      </p:pic>
      <p:sp>
        <p:nvSpPr>
          <p:cNvPr id="51" name="CasellaDiTesto 50">
            <a:extLst>
              <a:ext uri="{FF2B5EF4-FFF2-40B4-BE49-F238E27FC236}">
                <a16:creationId xmlns:a16="http://schemas.microsoft.com/office/drawing/2014/main" id="{D5184941-2366-2932-2E36-25256B8B543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8403933" y="2516833"/>
            <a:ext cx="367736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noProof="0">
                <a:solidFill>
                  <a:srgbClr val="00255E"/>
                </a:solidFill>
                <a:latin typeface="Abadi" panose="020B0604020104020204" pitchFamily="34" charset="0"/>
              </a:rPr>
              <a:t>n = sample size (number of data points)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noProof="0">
                <a:solidFill>
                  <a:srgbClr val="00255E"/>
                </a:solidFill>
                <a:latin typeface="Abadi" panose="020B0604020104020204" pitchFamily="34" charset="0"/>
              </a:rPr>
              <a:t>x bar  = sample mean (average of the sample data)</a:t>
            </a:r>
            <a:endParaRPr lang="en-GB" sz="1400" noProof="0">
              <a:solidFill>
                <a:srgbClr val="00255E"/>
              </a:solidFill>
              <a:latin typeface="Abadi" panose="020B0604020104020204" pitchFamily="34" charset="0"/>
            </a:endParaRPr>
          </a:p>
        </p:txBody>
      </p:sp>
      <p:pic>
        <p:nvPicPr>
          <p:cNvPr id="53" name="Immagine 52" descr="Immagine che contiene nero, schermata, oscurità, design&#10;&#10;Il contenuto generato dall'IA potrebbe non essere corretto.">
            <a:extLst>
              <a:ext uri="{FF2B5EF4-FFF2-40B4-BE49-F238E27FC236}">
                <a16:creationId xmlns:a16="http://schemas.microsoft.com/office/drawing/2014/main" id="{2A61D061-63D7-2F98-37B3-BCFC8E252E4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98"/>
          <a:stretch/>
        </p:blipFill>
        <p:spPr>
          <a:xfrm>
            <a:off x="6664655" y="539968"/>
            <a:ext cx="762307" cy="646331"/>
          </a:xfrm>
          <a:prstGeom prst="rect">
            <a:avLst/>
          </a:prstGeom>
        </p:spPr>
      </p:pic>
      <p:pic>
        <p:nvPicPr>
          <p:cNvPr id="63" name="Immagine 62" descr="Immagine che contiene nero, calligrafia, oscurità&#10;&#10;Il contenuto generato dall'IA potrebbe non essere corretto.">
            <a:extLst>
              <a:ext uri="{FF2B5EF4-FFF2-40B4-BE49-F238E27FC236}">
                <a16:creationId xmlns:a16="http://schemas.microsoft.com/office/drawing/2014/main" id="{9A07A380-E9DA-A1AC-55DE-9CEAC6B4E85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31"/>
          <a:stretch/>
        </p:blipFill>
        <p:spPr>
          <a:xfrm>
            <a:off x="9381003" y="4820830"/>
            <a:ext cx="2001517" cy="798917"/>
          </a:xfrm>
          <a:prstGeom prst="rect">
            <a:avLst/>
          </a:prstGeom>
        </p:spPr>
      </p:pic>
      <p:pic>
        <p:nvPicPr>
          <p:cNvPr id="71" name="Immagine 70">
            <a:extLst>
              <a:ext uri="{FF2B5EF4-FFF2-40B4-BE49-F238E27FC236}">
                <a16:creationId xmlns:a16="http://schemas.microsoft.com/office/drawing/2014/main" id="{3FDAC49C-B1C8-6361-C76D-17900551DE6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39"/>
          <a:stretch/>
        </p:blipFill>
        <p:spPr>
          <a:xfrm>
            <a:off x="2331267" y="4328783"/>
            <a:ext cx="1540511" cy="300632"/>
          </a:xfrm>
          <a:prstGeom prst="rect">
            <a:avLst/>
          </a:prstGeom>
        </p:spPr>
      </p:pic>
      <p:pic>
        <p:nvPicPr>
          <p:cNvPr id="73" name="Immagine 72">
            <a:extLst>
              <a:ext uri="{FF2B5EF4-FFF2-40B4-BE49-F238E27FC236}">
                <a16:creationId xmlns:a16="http://schemas.microsoft.com/office/drawing/2014/main" id="{C7B1DFDB-6138-E18D-6DA2-2CF972D19BF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66"/>
          <a:stretch/>
        </p:blipFill>
        <p:spPr>
          <a:xfrm>
            <a:off x="5598425" y="5807027"/>
            <a:ext cx="1542272" cy="294625"/>
          </a:xfrm>
          <a:prstGeom prst="rect">
            <a:avLst/>
          </a:prstGeom>
        </p:spPr>
      </p:pic>
      <p:pic>
        <p:nvPicPr>
          <p:cNvPr id="75" name="Immagine 74" descr="Immagine che contiene schermata, Elementi grafici, design&#10;&#10;Il contenuto generato dall'IA potrebbe non essere corretto.">
            <a:extLst>
              <a:ext uri="{FF2B5EF4-FFF2-40B4-BE49-F238E27FC236}">
                <a16:creationId xmlns:a16="http://schemas.microsoft.com/office/drawing/2014/main" id="{026D5EAB-9D8F-BC20-301C-78038CD3E5E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2746" y="1313092"/>
            <a:ext cx="546504" cy="546504"/>
          </a:xfrm>
          <a:prstGeom prst="rect">
            <a:avLst/>
          </a:prstGeom>
        </p:spPr>
      </p:pic>
      <p:pic>
        <p:nvPicPr>
          <p:cNvPr id="77" name="Immagine 76" descr="Immagine che contiene Carattere, Elementi grafici, simbolo, logo&#10;&#10;Il contenuto generato dall'IA potrebbe non essere corretto.">
            <a:extLst>
              <a:ext uri="{FF2B5EF4-FFF2-40B4-BE49-F238E27FC236}">
                <a16:creationId xmlns:a16="http://schemas.microsoft.com/office/drawing/2014/main" id="{7C2E6DDF-50BF-F347-D6AE-CA3155F1E5D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229" y="2346187"/>
            <a:ext cx="731025" cy="731025"/>
          </a:xfrm>
          <a:prstGeom prst="rect">
            <a:avLst/>
          </a:prstGeom>
        </p:spPr>
      </p:pic>
      <p:pic>
        <p:nvPicPr>
          <p:cNvPr id="79" name="Immagine 78" descr="Immagine che contiene Elementi grafici, simbolo, cerchio, arte&#10;&#10;Il contenuto generato dall'IA potrebbe non essere corretto.">
            <a:extLst>
              <a:ext uri="{FF2B5EF4-FFF2-40B4-BE49-F238E27FC236}">
                <a16:creationId xmlns:a16="http://schemas.microsoft.com/office/drawing/2014/main" id="{98CD460F-5162-D865-8979-90FCEA3641B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5079" y="2181418"/>
            <a:ext cx="645330" cy="645330"/>
          </a:xfrm>
          <a:prstGeom prst="rect">
            <a:avLst/>
          </a:prstGeom>
        </p:spPr>
      </p:pic>
      <p:pic>
        <p:nvPicPr>
          <p:cNvPr id="81" name="Immagine 80" descr="Immagine che contiene Elementi grafici, cerchio, Carattere, simbolo&#10;&#10;Il contenuto generato dall'IA potrebbe non essere corretto.">
            <a:extLst>
              <a:ext uri="{FF2B5EF4-FFF2-40B4-BE49-F238E27FC236}">
                <a16:creationId xmlns:a16="http://schemas.microsoft.com/office/drawing/2014/main" id="{61856299-542E-B0B5-A030-1B7422FA482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0697" y="4310004"/>
            <a:ext cx="638822" cy="638822"/>
          </a:xfrm>
          <a:prstGeom prst="rect">
            <a:avLst/>
          </a:prstGeom>
        </p:spPr>
      </p:pic>
      <p:pic>
        <p:nvPicPr>
          <p:cNvPr id="83" name="Immagine 82" descr="Immagine che contiene Elementi grafici, schermata, cerchio, Blu elettrico&#10;&#10;Il contenuto generato dall'IA potrebbe non essere corretto.">
            <a:extLst>
              <a:ext uri="{FF2B5EF4-FFF2-40B4-BE49-F238E27FC236}">
                <a16:creationId xmlns:a16="http://schemas.microsoft.com/office/drawing/2014/main" id="{A3A93DC5-C768-99E7-5F6D-2045A6EA19B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4198227" y="4101866"/>
            <a:ext cx="468069" cy="468069"/>
          </a:xfrm>
          <a:prstGeom prst="rect">
            <a:avLst/>
          </a:prstGeom>
        </p:spPr>
      </p:pic>
      <p:pic>
        <p:nvPicPr>
          <p:cNvPr id="84" name="Immagine 83" descr="Immagine che contiene Elementi grafici, schermata, cerchio, Blu elettrico&#10;&#10;Il contenuto generato dall'IA potrebbe non essere corretto.">
            <a:extLst>
              <a:ext uri="{FF2B5EF4-FFF2-40B4-BE49-F238E27FC236}">
                <a16:creationId xmlns:a16="http://schemas.microsoft.com/office/drawing/2014/main" id="{D6CF1C56-678C-B263-2559-B02AD8E29FB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1964" y="5023600"/>
            <a:ext cx="468069" cy="468069"/>
          </a:xfrm>
          <a:prstGeom prst="rect">
            <a:avLst/>
          </a:prstGeom>
        </p:spPr>
      </p:pic>
      <p:pic>
        <p:nvPicPr>
          <p:cNvPr id="86" name="Immagine 85" descr="Immagine che contiene Elementi grafici, schermata, simbolo, Carattere&#10;&#10;Il contenuto generato dall'IA potrebbe non essere corretto.">
            <a:extLst>
              <a:ext uri="{FF2B5EF4-FFF2-40B4-BE49-F238E27FC236}">
                <a16:creationId xmlns:a16="http://schemas.microsoft.com/office/drawing/2014/main" id="{2ACC048E-66E6-F2FA-C24F-5528DF79589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364" y="324085"/>
            <a:ext cx="618776" cy="618776"/>
          </a:xfrm>
          <a:prstGeom prst="rect">
            <a:avLst/>
          </a:prstGeom>
        </p:spPr>
      </p:pic>
      <p:pic>
        <p:nvPicPr>
          <p:cNvPr id="13" name="Immagine 12" descr="Immagine che contiene Elementi grafici, schermata, simbolo, Carattere&#10;&#10;Il contenuto generato dall'IA potrebbe non essere corretto.">
            <a:extLst>
              <a:ext uri="{FF2B5EF4-FFF2-40B4-BE49-F238E27FC236}">
                <a16:creationId xmlns:a16="http://schemas.microsoft.com/office/drawing/2014/main" id="{80890AFC-B6FC-8CF4-F98F-A12D5216938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8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6853" y="6173960"/>
            <a:ext cx="425285" cy="425285"/>
          </a:xfrm>
          <a:prstGeom prst="rect">
            <a:avLst/>
          </a:prstGeom>
        </p:spPr>
      </p:pic>
      <p:pic>
        <p:nvPicPr>
          <p:cNvPr id="14" name="Immagine 13" descr="Immagine che contiene simbolo, Elementi grafici&#10;&#10;Il contenuto generato dall'IA potrebbe non essere corretto.">
            <a:extLst>
              <a:ext uri="{FF2B5EF4-FFF2-40B4-BE49-F238E27FC236}">
                <a16:creationId xmlns:a16="http://schemas.microsoft.com/office/drawing/2014/main" id="{9A8C96DA-D4FE-689C-8CF0-8CE9FAF2B23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3793" y="6195418"/>
            <a:ext cx="425286" cy="425286"/>
          </a:xfrm>
          <a:prstGeom prst="rect">
            <a:avLst/>
          </a:prstGeom>
        </p:spPr>
      </p:pic>
      <p:pic>
        <p:nvPicPr>
          <p:cNvPr id="15" name="Immagine 14" descr="Immagine che contiene simbolo, Elementi grafici, arte, design&#10;&#10;Il contenuto generato dall'IA potrebbe non essere corretto.">
            <a:extLst>
              <a:ext uri="{FF2B5EF4-FFF2-40B4-BE49-F238E27FC236}">
                <a16:creationId xmlns:a16="http://schemas.microsoft.com/office/drawing/2014/main" id="{CDDA068C-834D-CA41-92B0-A6A1B18F70B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6653" y="6195418"/>
            <a:ext cx="425286" cy="425286"/>
          </a:xfrm>
          <a:prstGeom prst="rect">
            <a:avLst/>
          </a:prstGeom>
        </p:spPr>
      </p:pic>
      <p:pic>
        <p:nvPicPr>
          <p:cNvPr id="16" name="Immagine 15" descr="Immagine che contiene Elementi grafici, grafica, simbolo, Carattere&#10;&#10;Il contenuto generato dall'IA potrebbe non essere corretto.">
            <a:extLst>
              <a:ext uri="{FF2B5EF4-FFF2-40B4-BE49-F238E27FC236}">
                <a16:creationId xmlns:a16="http://schemas.microsoft.com/office/drawing/2014/main" id="{ADFDD5D5-6F64-DE9F-9B9A-3532C1B742D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0137" y="6201694"/>
            <a:ext cx="425286" cy="425286"/>
          </a:xfrm>
          <a:prstGeom prst="rect">
            <a:avLst/>
          </a:prstGeom>
        </p:spPr>
      </p:pic>
      <p:pic>
        <p:nvPicPr>
          <p:cNvPr id="17" name="Immagine 16" descr="Immagine che contiene schermata, Blu elettrico, simbolo, numero&#10;&#10;Il contenuto generato dall'IA potrebbe non essere corretto.">
            <a:extLst>
              <a:ext uri="{FF2B5EF4-FFF2-40B4-BE49-F238E27FC236}">
                <a16:creationId xmlns:a16="http://schemas.microsoft.com/office/drawing/2014/main" id="{698199DC-6665-2F62-391A-9761BDB106D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167" y="6195419"/>
            <a:ext cx="425285" cy="425285"/>
          </a:xfrm>
          <a:prstGeom prst="rect">
            <a:avLst/>
          </a:prstGeom>
        </p:spPr>
      </p:pic>
      <p:pic>
        <p:nvPicPr>
          <p:cNvPr id="18" name="Immagine 17" descr="Immagine che contiene triangolo, simbolo, linea, stella&#10;&#10;Il contenuto generato dall'IA potrebbe non essere corretto.">
            <a:extLst>
              <a:ext uri="{FF2B5EF4-FFF2-40B4-BE49-F238E27FC236}">
                <a16:creationId xmlns:a16="http://schemas.microsoft.com/office/drawing/2014/main" id="{F3CD8CB8-7202-C816-9C47-928642C719B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5368" y="6451447"/>
            <a:ext cx="277176" cy="277176"/>
          </a:xfrm>
          <a:prstGeom prst="rect">
            <a:avLst/>
          </a:prstGeom>
        </p:spPr>
      </p:pic>
      <p:pic>
        <p:nvPicPr>
          <p:cNvPr id="19" name="Immagine 18" descr="Immagine che contiene simbolo, Elementi grafici, Carattere&#10;&#10;Il contenuto generato dall'IA potrebbe non essere corretto.">
            <a:extLst>
              <a:ext uri="{FF2B5EF4-FFF2-40B4-BE49-F238E27FC236}">
                <a16:creationId xmlns:a16="http://schemas.microsoft.com/office/drawing/2014/main" id="{7D5FC9B0-17E7-9608-BD3D-530C25411C9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8431" y="6195418"/>
            <a:ext cx="425287" cy="425287"/>
          </a:xfrm>
          <a:prstGeom prst="rect">
            <a:avLst/>
          </a:prstGeom>
        </p:spPr>
      </p:pic>
      <p:pic>
        <p:nvPicPr>
          <p:cNvPr id="20" name="Immagine 19" descr="Immagine che contiene schermata, Elementi grafici, Carattere, Blu elettrico&#10;&#10;Il contenuto generato dall'IA potrebbe non essere corretto.">
            <a:extLst>
              <a:ext uri="{FF2B5EF4-FFF2-40B4-BE49-F238E27FC236}">
                <a16:creationId xmlns:a16="http://schemas.microsoft.com/office/drawing/2014/main" id="{B62784EF-CEA8-010A-7618-61C0BF76FFF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878" y="6173960"/>
            <a:ext cx="446744" cy="446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8417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40000">
              <a:srgbClr val="EFF0F4"/>
            </a:gs>
            <a:gs pos="0">
              <a:srgbClr val="D3DCEE"/>
            </a:gs>
            <a:gs pos="100000">
              <a:srgbClr val="D3DCEE"/>
            </a:gs>
          </a:gsLst>
          <a:lin ang="0" scaled="1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71A843B-8535-B5D1-A98B-1DA346CECB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40DC76BF-9BA0-8495-EC8A-4B6C9AF5F65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208596" cy="6858000"/>
          </a:xfrm>
          <a:prstGeom prst="roundRect">
            <a:avLst>
              <a:gd name="adj" fmla="val 0"/>
            </a:avLst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4A320085-3545-A4CE-B117-7B64F762112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942132" y="373865"/>
            <a:ext cx="907165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3600" b="1">
                <a:solidFill>
                  <a:srgbClr val="00255E"/>
                </a:solidFill>
                <a:latin typeface="Abadi" panose="020B0604020104020204" pitchFamily="34" charset="0"/>
              </a:rPr>
              <a:t>Machine learning Model</a:t>
            </a:r>
          </a:p>
        </p:txBody>
      </p:sp>
      <p:pic>
        <p:nvPicPr>
          <p:cNvPr id="4" name="Elemento grafico 3">
            <a:extLst>
              <a:ext uri="{FF2B5EF4-FFF2-40B4-BE49-F238E27FC236}">
                <a16:creationId xmlns:a16="http://schemas.microsoft.com/office/drawing/2014/main" id="{46FECC74-663C-4EF1-AA80-EBDDE2003F4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955921" y="185195"/>
            <a:ext cx="896556" cy="896556"/>
          </a:xfrm>
          <a:prstGeom prst="rect">
            <a:avLst/>
          </a:prstGeom>
        </p:spPr>
      </p:pic>
      <p:pic>
        <p:nvPicPr>
          <p:cNvPr id="9" name="Immagine 8" descr="Immagine che contiene simbolo, Elementi grafici&#10;&#10;Il contenuto generato dall'IA potrebbe non essere corretto.">
            <a:extLst>
              <a:ext uri="{FF2B5EF4-FFF2-40B4-BE49-F238E27FC236}">
                <a16:creationId xmlns:a16="http://schemas.microsoft.com/office/drawing/2014/main" id="{FD7A02EC-E53C-A77A-AD1B-75D6440017E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901" y="373864"/>
            <a:ext cx="646331" cy="646331"/>
          </a:xfrm>
          <a:prstGeom prst="rect">
            <a:avLst/>
          </a:prstGeom>
        </p:spPr>
      </p:pic>
      <p:grpSp>
        <p:nvGrpSpPr>
          <p:cNvPr id="30" name="Gruppo 29">
            <a:extLst>
              <a:ext uri="{FF2B5EF4-FFF2-40B4-BE49-F238E27FC236}">
                <a16:creationId xmlns:a16="http://schemas.microsoft.com/office/drawing/2014/main" id="{CDA9E7B1-D724-DB2F-DBEB-543AF135B64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341342" y="1394059"/>
            <a:ext cx="4458564" cy="3751152"/>
            <a:chOff x="794232" y="1394059"/>
            <a:chExt cx="4458564" cy="3751152"/>
          </a:xfrm>
        </p:grpSpPr>
        <p:pic>
          <p:nvPicPr>
            <p:cNvPr id="19" name="Immagine 18" descr="Immagine che contiene schermata, Elementi grafici, design&#10;&#10;Il contenuto generato dall'IA potrebbe non essere corretto.">
              <a:extLst>
                <a:ext uri="{FF2B5EF4-FFF2-40B4-BE49-F238E27FC236}">
                  <a16:creationId xmlns:a16="http://schemas.microsoft.com/office/drawing/2014/main" id="{17704948-52A5-5138-1C37-ED8CBB34C3D7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232" y="1394059"/>
              <a:ext cx="4458564" cy="3751152"/>
            </a:xfrm>
            <a:prstGeom prst="rect">
              <a:avLst/>
            </a:prstGeom>
          </p:spPr>
        </p:pic>
        <p:sp>
          <p:nvSpPr>
            <p:cNvPr id="27" name="CasellaDiTesto 26">
              <a:extLst>
                <a:ext uri="{FF2B5EF4-FFF2-40B4-BE49-F238E27FC236}">
                  <a16:creationId xmlns:a16="http://schemas.microsoft.com/office/drawing/2014/main" id="{AC86902E-69D0-15E7-3311-5919E0F470C0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465005" y="2369574"/>
              <a:ext cx="2762865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>
                  <a:solidFill>
                    <a:srgbClr val="C131AA"/>
                  </a:solidFill>
                  <a:latin typeface="Abadi" panose="020B0604020104020204" pitchFamily="34" charset="0"/>
                </a:rPr>
                <a:t>The small model (100 </a:t>
              </a:r>
              <a:r>
                <a:rPr lang="it-IT" err="1">
                  <a:solidFill>
                    <a:srgbClr val="C131AA"/>
                  </a:solidFill>
                  <a:latin typeface="Abadi" panose="020B0604020104020204" pitchFamily="34" charset="0"/>
                </a:rPr>
                <a:t>Neurons</a:t>
              </a:r>
              <a:r>
                <a:rPr lang="it-IT">
                  <a:solidFill>
                    <a:srgbClr val="C131AA"/>
                  </a:solidFill>
                  <a:latin typeface="Abadi" panose="020B0604020104020204" pitchFamily="34" charset="0"/>
                </a:rPr>
                <a:t>) </a:t>
              </a:r>
              <a:r>
                <a:rPr lang="it-IT" err="1">
                  <a:solidFill>
                    <a:srgbClr val="C131AA"/>
                  </a:solidFill>
                  <a:latin typeface="Abadi" panose="020B0604020104020204" pitchFamily="34" charset="0"/>
                </a:rPr>
                <a:t>is</a:t>
              </a:r>
              <a:r>
                <a:rPr lang="it-IT">
                  <a:solidFill>
                    <a:srgbClr val="C131AA"/>
                  </a:solidFill>
                  <a:latin typeface="Abadi" panose="020B0604020104020204" pitchFamily="34" charset="0"/>
                </a:rPr>
                <a:t> </a:t>
              </a:r>
              <a:r>
                <a:rPr lang="it-IT" err="1">
                  <a:solidFill>
                    <a:srgbClr val="C131AA"/>
                  </a:solidFill>
                  <a:latin typeface="Abadi" panose="020B0604020104020204" pitchFamily="34" charset="0"/>
                </a:rPr>
                <a:t>expected</a:t>
              </a:r>
              <a:r>
                <a:rPr lang="it-IT">
                  <a:solidFill>
                    <a:srgbClr val="C131AA"/>
                  </a:solidFill>
                  <a:latin typeface="Abadi" panose="020B0604020104020204" pitchFamily="34" charset="0"/>
                </a:rPr>
                <a:t> to be </a:t>
              </a:r>
              <a:r>
                <a:rPr lang="it-IT" err="1">
                  <a:solidFill>
                    <a:srgbClr val="C131AA"/>
                  </a:solidFill>
                  <a:latin typeface="Abadi" panose="020B0604020104020204" pitchFamily="34" charset="0"/>
                </a:rPr>
                <a:t>lightweight</a:t>
              </a:r>
              <a:r>
                <a:rPr lang="it-IT">
                  <a:solidFill>
                    <a:srgbClr val="C131AA"/>
                  </a:solidFill>
                  <a:latin typeface="Abadi" panose="020B0604020104020204" pitchFamily="34" charset="0"/>
                </a:rPr>
                <a:t> and </a:t>
              </a:r>
              <a:r>
                <a:rPr lang="it-IT" err="1">
                  <a:solidFill>
                    <a:srgbClr val="C131AA"/>
                  </a:solidFill>
                  <a:latin typeface="Abadi" panose="020B0604020104020204" pitchFamily="34" charset="0"/>
                </a:rPr>
                <a:t>optimized</a:t>
              </a:r>
              <a:r>
                <a:rPr lang="it-IT">
                  <a:solidFill>
                    <a:srgbClr val="C131AA"/>
                  </a:solidFill>
                  <a:latin typeface="Abadi" panose="020B0604020104020204" pitchFamily="34" charset="0"/>
                </a:rPr>
                <a:t> for speed and </a:t>
              </a:r>
              <a:r>
                <a:rPr lang="it-IT" err="1">
                  <a:solidFill>
                    <a:srgbClr val="C131AA"/>
                  </a:solidFill>
                  <a:latin typeface="Abadi" panose="020B0604020104020204" pitchFamily="34" charset="0"/>
                </a:rPr>
                <a:t>efficiency</a:t>
              </a:r>
              <a:r>
                <a:rPr lang="it-IT">
                  <a:solidFill>
                    <a:srgbClr val="C131AA"/>
                  </a:solidFill>
                  <a:latin typeface="Abadi" panose="020B0604020104020204" pitchFamily="34" charset="0"/>
                </a:rPr>
                <a:t>, making </a:t>
              </a:r>
              <a:r>
                <a:rPr lang="it-IT" err="1">
                  <a:solidFill>
                    <a:srgbClr val="C131AA"/>
                  </a:solidFill>
                  <a:latin typeface="Abadi" panose="020B0604020104020204" pitchFamily="34" charset="0"/>
                </a:rPr>
                <a:t>it</a:t>
              </a:r>
              <a:r>
                <a:rPr lang="it-IT">
                  <a:solidFill>
                    <a:srgbClr val="C131AA"/>
                  </a:solidFill>
                  <a:latin typeface="Abadi" panose="020B0604020104020204" pitchFamily="34" charset="0"/>
                </a:rPr>
                <a:t> </a:t>
              </a:r>
              <a:r>
                <a:rPr lang="it-IT" err="1">
                  <a:solidFill>
                    <a:srgbClr val="C131AA"/>
                  </a:solidFill>
                  <a:latin typeface="Abadi" panose="020B0604020104020204" pitchFamily="34" charset="0"/>
                </a:rPr>
                <a:t>ideal</a:t>
              </a:r>
              <a:r>
                <a:rPr lang="it-IT">
                  <a:solidFill>
                    <a:srgbClr val="C131AA"/>
                  </a:solidFill>
                  <a:latin typeface="Abadi" panose="020B0604020104020204" pitchFamily="34" charset="0"/>
                </a:rPr>
                <a:t> for low-</a:t>
              </a:r>
              <a:r>
                <a:rPr lang="it-IT" err="1">
                  <a:solidFill>
                    <a:srgbClr val="C131AA"/>
                  </a:solidFill>
                  <a:latin typeface="Abadi" panose="020B0604020104020204" pitchFamily="34" charset="0"/>
                </a:rPr>
                <a:t>resource</a:t>
              </a:r>
              <a:r>
                <a:rPr lang="it-IT">
                  <a:solidFill>
                    <a:srgbClr val="C131AA"/>
                  </a:solidFill>
                  <a:latin typeface="Abadi" panose="020B0604020104020204" pitchFamily="34" charset="0"/>
                </a:rPr>
                <a:t> device or real-time </a:t>
              </a:r>
              <a:r>
                <a:rPr lang="it-IT" err="1">
                  <a:solidFill>
                    <a:srgbClr val="C131AA"/>
                  </a:solidFill>
                  <a:latin typeface="Abadi" panose="020B0604020104020204" pitchFamily="34" charset="0"/>
                </a:rPr>
                <a:t>applications</a:t>
              </a:r>
              <a:r>
                <a:rPr lang="it-IT">
                  <a:solidFill>
                    <a:srgbClr val="C131AA"/>
                  </a:solidFill>
                  <a:latin typeface="Abadi" panose="020B0604020104020204" pitchFamily="34" charset="0"/>
                </a:rPr>
                <a:t>.</a:t>
              </a:r>
            </a:p>
          </p:txBody>
        </p:sp>
      </p:grpSp>
      <p:grpSp>
        <p:nvGrpSpPr>
          <p:cNvPr id="29" name="Gruppo 28">
            <a:extLst>
              <a:ext uri="{FF2B5EF4-FFF2-40B4-BE49-F238E27FC236}">
                <a16:creationId xmlns:a16="http://schemas.microsoft.com/office/drawing/2014/main" id="{624DC536-DC6E-77F1-7C74-AE41151C7FA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392095" y="1394059"/>
            <a:ext cx="4591050" cy="3571875"/>
            <a:chOff x="6426873" y="1483697"/>
            <a:chExt cx="4591050" cy="3571875"/>
          </a:xfrm>
        </p:grpSpPr>
        <p:pic>
          <p:nvPicPr>
            <p:cNvPr id="21" name="Immagine 20" descr="Immagine che contiene schermata, Elementi grafici, viola, design&#10;&#10;Il contenuto generato dall'IA potrebbe non essere corretto.">
              <a:extLst>
                <a:ext uri="{FF2B5EF4-FFF2-40B4-BE49-F238E27FC236}">
                  <a16:creationId xmlns:a16="http://schemas.microsoft.com/office/drawing/2014/main" id="{4227FF23-EE48-5A95-289D-1C640B992357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26873" y="1483697"/>
              <a:ext cx="4591050" cy="3571875"/>
            </a:xfrm>
            <a:prstGeom prst="rect">
              <a:avLst/>
            </a:prstGeom>
          </p:spPr>
        </p:pic>
        <p:sp>
          <p:nvSpPr>
            <p:cNvPr id="28" name="CasellaDiTesto 27">
              <a:extLst>
                <a:ext uri="{FF2B5EF4-FFF2-40B4-BE49-F238E27FC236}">
                  <a16:creationId xmlns:a16="http://schemas.microsoft.com/office/drawing/2014/main" id="{85BEE2EE-0F83-BF92-1460-1732EC15C97B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46374" y="2413337"/>
              <a:ext cx="2767416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>
                  <a:solidFill>
                    <a:srgbClr val="8B1AAB"/>
                  </a:solidFill>
                  <a:latin typeface="Abadi" panose="020B0604020104020204" pitchFamily="34" charset="0"/>
                </a:rPr>
                <a:t>The big model (1000 </a:t>
              </a:r>
              <a:r>
                <a:rPr lang="it-IT" err="1">
                  <a:solidFill>
                    <a:srgbClr val="8B1AAB"/>
                  </a:solidFill>
                  <a:latin typeface="Abadi" panose="020B0604020104020204" pitchFamily="34" charset="0"/>
                </a:rPr>
                <a:t>Neurons</a:t>
              </a:r>
              <a:r>
                <a:rPr lang="it-IT">
                  <a:solidFill>
                    <a:srgbClr val="8B1AAB"/>
                  </a:solidFill>
                  <a:latin typeface="Abadi" panose="020B0604020104020204" pitchFamily="34" charset="0"/>
                </a:rPr>
                <a:t>) </a:t>
              </a:r>
              <a:r>
                <a:rPr lang="it-IT" err="1">
                  <a:solidFill>
                    <a:srgbClr val="8B1AAB"/>
                  </a:solidFill>
                  <a:latin typeface="Abadi" panose="020B0604020104020204" pitchFamily="34" charset="0"/>
                </a:rPr>
                <a:t>has</a:t>
              </a:r>
              <a:r>
                <a:rPr lang="it-IT">
                  <a:solidFill>
                    <a:srgbClr val="8B1AAB"/>
                  </a:solidFill>
                  <a:latin typeface="Abadi" panose="020B0604020104020204" pitchFamily="34" charset="0"/>
                </a:rPr>
                <a:t> a </a:t>
              </a:r>
              <a:r>
                <a:rPr lang="it-IT" err="1">
                  <a:solidFill>
                    <a:srgbClr val="8B1AAB"/>
                  </a:solidFill>
                  <a:latin typeface="Abadi" panose="020B0604020104020204" pitchFamily="34" charset="0"/>
                </a:rPr>
                <a:t>larger</a:t>
              </a:r>
              <a:r>
                <a:rPr lang="it-IT">
                  <a:solidFill>
                    <a:srgbClr val="8B1AAB"/>
                  </a:solidFill>
                  <a:latin typeface="Abadi" panose="020B0604020104020204" pitchFamily="34" charset="0"/>
                </a:rPr>
                <a:t> </a:t>
              </a:r>
              <a:r>
                <a:rPr lang="it-IT" err="1">
                  <a:solidFill>
                    <a:srgbClr val="8B1AAB"/>
                  </a:solidFill>
                  <a:latin typeface="Abadi" panose="020B0604020104020204" pitchFamily="34" charset="0"/>
                </a:rPr>
                <a:t>neural</a:t>
              </a:r>
              <a:r>
                <a:rPr lang="it-IT">
                  <a:solidFill>
                    <a:srgbClr val="8B1AAB"/>
                  </a:solidFill>
                  <a:latin typeface="Abadi" panose="020B0604020104020204" pitchFamily="34" charset="0"/>
                </a:rPr>
                <a:t> </a:t>
              </a:r>
              <a:r>
                <a:rPr lang="it-IT" err="1">
                  <a:solidFill>
                    <a:srgbClr val="8B1AAB"/>
                  </a:solidFill>
                  <a:latin typeface="Abadi" panose="020B0604020104020204" pitchFamily="34" charset="0"/>
                </a:rPr>
                <a:t>capacity</a:t>
              </a:r>
              <a:r>
                <a:rPr lang="it-IT">
                  <a:solidFill>
                    <a:srgbClr val="8B1AAB"/>
                  </a:solidFill>
                  <a:latin typeface="Abadi" panose="020B0604020104020204" pitchFamily="34" charset="0"/>
                </a:rPr>
                <a:t>, </a:t>
              </a:r>
              <a:r>
                <a:rPr lang="it-IT" err="1">
                  <a:solidFill>
                    <a:srgbClr val="8B1AAB"/>
                  </a:solidFill>
                  <a:latin typeface="Abadi" panose="020B0604020104020204" pitchFamily="34" charset="0"/>
                </a:rPr>
                <a:t>offering</a:t>
              </a:r>
              <a:r>
                <a:rPr lang="it-IT">
                  <a:solidFill>
                    <a:srgbClr val="8B1AAB"/>
                  </a:solidFill>
                  <a:latin typeface="Abadi" panose="020B0604020104020204" pitchFamily="34" charset="0"/>
                </a:rPr>
                <a:t> </a:t>
              </a:r>
              <a:r>
                <a:rPr lang="it-IT" err="1">
                  <a:solidFill>
                    <a:srgbClr val="8B1AAB"/>
                  </a:solidFill>
                  <a:latin typeface="Abadi" panose="020B0604020104020204" pitchFamily="34" charset="0"/>
                </a:rPr>
                <a:t>improved</a:t>
              </a:r>
              <a:r>
                <a:rPr lang="it-IT">
                  <a:solidFill>
                    <a:srgbClr val="8B1AAB"/>
                  </a:solidFill>
                  <a:latin typeface="Abadi" panose="020B0604020104020204" pitchFamily="34" charset="0"/>
                </a:rPr>
                <a:t> </a:t>
              </a:r>
              <a:r>
                <a:rPr lang="it-IT" err="1">
                  <a:solidFill>
                    <a:srgbClr val="8B1AAB"/>
                  </a:solidFill>
                  <a:latin typeface="Abadi" panose="020B0604020104020204" pitchFamily="34" charset="0"/>
                </a:rPr>
                <a:t>accuracy</a:t>
              </a:r>
              <a:r>
                <a:rPr lang="it-IT">
                  <a:solidFill>
                    <a:srgbClr val="8B1AAB"/>
                  </a:solidFill>
                  <a:latin typeface="Abadi" panose="020B0604020104020204" pitchFamily="34" charset="0"/>
                </a:rPr>
                <a:t> and </a:t>
              </a:r>
              <a:r>
                <a:rPr lang="it-IT" err="1">
                  <a:solidFill>
                    <a:srgbClr val="8B1AAB"/>
                  </a:solidFill>
                  <a:latin typeface="Abadi" panose="020B0604020104020204" pitchFamily="34" charset="0"/>
                </a:rPr>
                <a:t>better</a:t>
              </a:r>
              <a:r>
                <a:rPr lang="it-IT">
                  <a:solidFill>
                    <a:srgbClr val="8B1AAB"/>
                  </a:solidFill>
                  <a:latin typeface="Abadi" panose="020B0604020104020204" pitchFamily="34" charset="0"/>
                </a:rPr>
                <a:t> </a:t>
              </a:r>
              <a:r>
                <a:rPr lang="it-IT" err="1">
                  <a:solidFill>
                    <a:srgbClr val="8B1AAB"/>
                  </a:solidFill>
                  <a:latin typeface="Abadi" panose="020B0604020104020204" pitchFamily="34" charset="0"/>
                </a:rPr>
                <a:t>generalization</a:t>
              </a:r>
              <a:r>
                <a:rPr lang="it-IT">
                  <a:solidFill>
                    <a:srgbClr val="8B1AAB"/>
                  </a:solidFill>
                  <a:latin typeface="Abadi" panose="020B0604020104020204" pitchFamily="34" charset="0"/>
                </a:rPr>
                <a:t> </a:t>
              </a:r>
              <a:r>
                <a:rPr lang="it-IT" err="1">
                  <a:solidFill>
                    <a:srgbClr val="8B1AAB"/>
                  </a:solidFill>
                  <a:latin typeface="Abadi" panose="020B0604020104020204" pitchFamily="34" charset="0"/>
                </a:rPr>
                <a:t>at</a:t>
              </a:r>
              <a:r>
                <a:rPr lang="it-IT">
                  <a:solidFill>
                    <a:srgbClr val="8B1AAB"/>
                  </a:solidFill>
                  <a:latin typeface="Abadi" panose="020B0604020104020204" pitchFamily="34" charset="0"/>
                </a:rPr>
                <a:t> the cost of </a:t>
              </a:r>
              <a:r>
                <a:rPr lang="it-IT" err="1">
                  <a:solidFill>
                    <a:srgbClr val="8B1AAB"/>
                  </a:solidFill>
                  <a:latin typeface="Abadi" panose="020B0604020104020204" pitchFamily="34" charset="0"/>
                </a:rPr>
                <a:t>higher</a:t>
              </a:r>
              <a:r>
                <a:rPr lang="it-IT">
                  <a:solidFill>
                    <a:srgbClr val="8B1AAB"/>
                  </a:solidFill>
                  <a:latin typeface="Abadi" panose="020B0604020104020204" pitchFamily="34" charset="0"/>
                </a:rPr>
                <a:t> </a:t>
              </a:r>
              <a:r>
                <a:rPr lang="it-IT" err="1">
                  <a:solidFill>
                    <a:srgbClr val="8B1AAB"/>
                  </a:solidFill>
                  <a:latin typeface="Abadi" panose="020B0604020104020204" pitchFamily="34" charset="0"/>
                </a:rPr>
                <a:t>computation</a:t>
              </a:r>
              <a:r>
                <a:rPr lang="it-IT">
                  <a:solidFill>
                    <a:srgbClr val="8B1AAB"/>
                  </a:solidFill>
                  <a:latin typeface="Abadi" panose="020B0604020104020204" pitchFamily="34" charset="0"/>
                </a:rPr>
                <a:t> time.</a:t>
              </a:r>
            </a:p>
          </p:txBody>
        </p:sp>
      </p:grpSp>
      <p:pic>
        <p:nvPicPr>
          <p:cNvPr id="2" name="Immagine 1" descr="Immagine che contiene Elementi grafici, schermata, simbolo, Carattere&#10;&#10;Il contenuto generato dall'IA potrebbe non essere corretto.">
            <a:extLst>
              <a:ext uri="{FF2B5EF4-FFF2-40B4-BE49-F238E27FC236}">
                <a16:creationId xmlns:a16="http://schemas.microsoft.com/office/drawing/2014/main" id="{44C2114F-2A5A-293E-A4C6-ED24E710FD1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6853" y="6173960"/>
            <a:ext cx="425285" cy="425285"/>
          </a:xfrm>
          <a:prstGeom prst="rect">
            <a:avLst/>
          </a:prstGeom>
        </p:spPr>
      </p:pic>
      <p:pic>
        <p:nvPicPr>
          <p:cNvPr id="5" name="Immagine 4" descr="Immagine che contiene simbolo, Elementi grafici&#10;&#10;Il contenuto generato dall'IA potrebbe non essere corretto.">
            <a:extLst>
              <a:ext uri="{FF2B5EF4-FFF2-40B4-BE49-F238E27FC236}">
                <a16:creationId xmlns:a16="http://schemas.microsoft.com/office/drawing/2014/main" id="{76E99FDD-986B-7A96-0268-C8DF55962D5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6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3793" y="6195418"/>
            <a:ext cx="425286" cy="425286"/>
          </a:xfrm>
          <a:prstGeom prst="rect">
            <a:avLst/>
          </a:prstGeom>
        </p:spPr>
      </p:pic>
      <p:pic>
        <p:nvPicPr>
          <p:cNvPr id="6" name="Immagine 5" descr="Immagine che contiene simbolo, Elementi grafici, arte, design&#10;&#10;Il contenuto generato dall'IA potrebbe non essere corretto.">
            <a:extLst>
              <a:ext uri="{FF2B5EF4-FFF2-40B4-BE49-F238E27FC236}">
                <a16:creationId xmlns:a16="http://schemas.microsoft.com/office/drawing/2014/main" id="{25A4EBF0-33BD-BA7A-C6E8-6BE1A0E69C9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6653" y="6195418"/>
            <a:ext cx="425286" cy="425286"/>
          </a:xfrm>
          <a:prstGeom prst="rect">
            <a:avLst/>
          </a:prstGeom>
        </p:spPr>
      </p:pic>
      <p:pic>
        <p:nvPicPr>
          <p:cNvPr id="8" name="Immagine 7" descr="Immagine che contiene Elementi grafici, grafica, simbolo, Carattere&#10;&#10;Il contenuto generato dall'IA potrebbe non essere corretto.">
            <a:extLst>
              <a:ext uri="{FF2B5EF4-FFF2-40B4-BE49-F238E27FC236}">
                <a16:creationId xmlns:a16="http://schemas.microsoft.com/office/drawing/2014/main" id="{253BDE65-502E-697C-71C6-5F215DD5323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0137" y="6201694"/>
            <a:ext cx="425286" cy="425286"/>
          </a:xfrm>
          <a:prstGeom prst="rect">
            <a:avLst/>
          </a:prstGeom>
        </p:spPr>
      </p:pic>
      <p:pic>
        <p:nvPicPr>
          <p:cNvPr id="10" name="Immagine 9" descr="Immagine che contiene schermata, Blu elettrico, simbolo, numero&#10;&#10;Il contenuto generato dall'IA potrebbe non essere corretto.">
            <a:extLst>
              <a:ext uri="{FF2B5EF4-FFF2-40B4-BE49-F238E27FC236}">
                <a16:creationId xmlns:a16="http://schemas.microsoft.com/office/drawing/2014/main" id="{9E602222-479A-CC26-759B-DA73DEE419F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167" y="6195419"/>
            <a:ext cx="425285" cy="425285"/>
          </a:xfrm>
          <a:prstGeom prst="rect">
            <a:avLst/>
          </a:prstGeom>
        </p:spPr>
      </p:pic>
      <p:pic>
        <p:nvPicPr>
          <p:cNvPr id="11" name="Immagine 10" descr="Immagine che contiene triangolo, simbolo, linea, stella&#10;&#10;Il contenuto generato dall'IA potrebbe non essere corretto.">
            <a:extLst>
              <a:ext uri="{FF2B5EF4-FFF2-40B4-BE49-F238E27FC236}">
                <a16:creationId xmlns:a16="http://schemas.microsoft.com/office/drawing/2014/main" id="{032FC9B4-A16F-133E-2481-AFC5179CA32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3948" y="6460657"/>
            <a:ext cx="277176" cy="277176"/>
          </a:xfrm>
          <a:prstGeom prst="rect">
            <a:avLst/>
          </a:prstGeom>
        </p:spPr>
      </p:pic>
      <p:pic>
        <p:nvPicPr>
          <p:cNvPr id="12" name="Immagine 11" descr="Immagine che contiene simbolo, Elementi grafici, Carattere&#10;&#10;Il contenuto generato dall'IA potrebbe non essere corretto.">
            <a:extLst>
              <a:ext uri="{FF2B5EF4-FFF2-40B4-BE49-F238E27FC236}">
                <a16:creationId xmlns:a16="http://schemas.microsoft.com/office/drawing/2014/main" id="{C85D85F1-7237-D4BD-62D1-EECA2C90100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8431" y="6195418"/>
            <a:ext cx="425287" cy="425287"/>
          </a:xfrm>
          <a:prstGeom prst="rect">
            <a:avLst/>
          </a:prstGeom>
        </p:spPr>
      </p:pic>
      <p:pic>
        <p:nvPicPr>
          <p:cNvPr id="13" name="Immagine 12" descr="Immagine che contiene schermata, Elementi grafici, Carattere, Blu elettrico&#10;&#10;Il contenuto generato dall'IA potrebbe non essere corretto.">
            <a:extLst>
              <a:ext uri="{FF2B5EF4-FFF2-40B4-BE49-F238E27FC236}">
                <a16:creationId xmlns:a16="http://schemas.microsoft.com/office/drawing/2014/main" id="{2437A9F5-9346-EB42-47C2-A7684A65A70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878" y="6173960"/>
            <a:ext cx="446744" cy="446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9639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40000">
              <a:srgbClr val="EFF0F4"/>
            </a:gs>
            <a:gs pos="0">
              <a:srgbClr val="D3DCEE"/>
            </a:gs>
            <a:gs pos="100000">
              <a:srgbClr val="D3DCEE"/>
            </a:gs>
          </a:gsLst>
          <a:lin ang="0" scaled="1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B683847-E16B-2597-F591-E7513B626B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ttangolo con angoli arrotondati 30">
            <a:extLst>
              <a:ext uri="{FF2B5EF4-FFF2-40B4-BE49-F238E27FC236}">
                <a16:creationId xmlns:a16="http://schemas.microsoft.com/office/drawing/2014/main" id="{98DEFAEC-B967-D39E-6C45-18C73BB703E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208596" cy="6858000"/>
          </a:xfrm>
          <a:prstGeom prst="roundRect">
            <a:avLst>
              <a:gd name="adj" fmla="val 0"/>
            </a:avLst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0830D308-C676-FD82-8899-1A6C591A5BB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942132" y="373865"/>
            <a:ext cx="907165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3600" b="1">
                <a:solidFill>
                  <a:srgbClr val="00255E"/>
                </a:solidFill>
                <a:latin typeface="Abadi" panose="020B0604020104020204" pitchFamily="34" charset="0"/>
              </a:rPr>
              <a:t>Machine learning Model</a:t>
            </a:r>
          </a:p>
        </p:txBody>
      </p:sp>
      <p:pic>
        <p:nvPicPr>
          <p:cNvPr id="4" name="Elemento grafico 3">
            <a:extLst>
              <a:ext uri="{FF2B5EF4-FFF2-40B4-BE49-F238E27FC236}">
                <a16:creationId xmlns:a16="http://schemas.microsoft.com/office/drawing/2014/main" id="{D592E212-DD26-6C39-EFC6-56AB7849377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955921" y="185195"/>
            <a:ext cx="896556" cy="896556"/>
          </a:xfrm>
          <a:prstGeom prst="rect">
            <a:avLst/>
          </a:prstGeom>
        </p:spPr>
      </p:pic>
      <p:pic>
        <p:nvPicPr>
          <p:cNvPr id="5" name="Immagine 4" descr="Immagine che contiene simbolo, Elementi grafici&#10;&#10;Il contenuto generato dall'IA potrebbe non essere corretto.">
            <a:extLst>
              <a:ext uri="{FF2B5EF4-FFF2-40B4-BE49-F238E27FC236}">
                <a16:creationId xmlns:a16="http://schemas.microsoft.com/office/drawing/2014/main" id="{63FCCB29-777E-211E-8380-A425A41DB6D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901" y="373864"/>
            <a:ext cx="646331" cy="646331"/>
          </a:xfrm>
          <a:prstGeom prst="rect">
            <a:avLst/>
          </a:prstGeom>
        </p:spPr>
      </p:pic>
      <p:pic>
        <p:nvPicPr>
          <p:cNvPr id="10" name="Immagine 9" descr="Immagine che contiene schermata, testo, Carattere, diagramma&#10;&#10;Il contenuto generato dall'IA potrebbe non essere corretto.">
            <a:extLst>
              <a:ext uri="{FF2B5EF4-FFF2-40B4-BE49-F238E27FC236}">
                <a16:creationId xmlns:a16="http://schemas.microsoft.com/office/drawing/2014/main" id="{DF6ADB4F-DF88-8844-356B-72BE1F4D7B4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349" y="1639990"/>
            <a:ext cx="4572000" cy="2771775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5BBC7FD6-65A7-BBBF-2C7B-7A0EDCE8A969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66684" y="2674374"/>
            <a:ext cx="2979174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>
                <a:solidFill>
                  <a:srgbClr val="00255E"/>
                </a:solidFill>
                <a:latin typeface="Abadi" panose="020B0604020104020204" pitchFamily="34" charset="0"/>
              </a:rPr>
              <a:t>48 Features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>
                <a:solidFill>
                  <a:srgbClr val="00255E"/>
                </a:solidFill>
                <a:latin typeface="Abadi" panose="020B0604020104020204" pitchFamily="34" charset="0"/>
              </a:rPr>
              <a:t>EEG </a:t>
            </a:r>
            <a:r>
              <a:rPr lang="it-IT" sz="1600" err="1">
                <a:solidFill>
                  <a:srgbClr val="00255E"/>
                </a:solidFill>
                <a:latin typeface="Abadi" panose="020B0604020104020204" pitchFamily="34" charset="0"/>
              </a:rPr>
              <a:t>signals</a:t>
            </a:r>
            <a:r>
              <a:rPr lang="it-IT" sz="1600">
                <a:solidFill>
                  <a:srgbClr val="00255E"/>
                </a:solidFill>
                <a:latin typeface="Abadi" panose="020B0604020104020204" pitchFamily="34" charset="0"/>
              </a:rPr>
              <a:t> from 8 </a:t>
            </a:r>
            <a:r>
              <a:rPr lang="it-IT" sz="1600" err="1">
                <a:solidFill>
                  <a:srgbClr val="00255E"/>
                </a:solidFill>
                <a:latin typeface="Abadi" panose="020B0604020104020204" pitchFamily="34" charset="0"/>
              </a:rPr>
              <a:t>channels</a:t>
            </a:r>
            <a:endParaRPr lang="it-IT" sz="1600">
              <a:solidFill>
                <a:srgbClr val="00255E"/>
              </a:solidFill>
              <a:latin typeface="Abadi" panose="020B06040201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>
                <a:solidFill>
                  <a:srgbClr val="00255E"/>
                </a:solidFill>
                <a:latin typeface="Abadi" panose="020B0604020104020204" pitchFamily="34" charset="0"/>
              </a:rPr>
              <a:t>For </a:t>
            </a:r>
            <a:r>
              <a:rPr lang="it-IT" err="1">
                <a:solidFill>
                  <a:srgbClr val="00255E"/>
                </a:solidFill>
                <a:latin typeface="Abadi" panose="020B0604020104020204" pitchFamily="34" charset="0"/>
              </a:rPr>
              <a:t>each</a:t>
            </a:r>
            <a:r>
              <a:rPr lang="it-IT">
                <a:solidFill>
                  <a:srgbClr val="00255E"/>
                </a:solidFill>
                <a:latin typeface="Abadi" panose="020B0604020104020204" pitchFamily="34" charset="0"/>
              </a:rPr>
              <a:t> </a:t>
            </a:r>
            <a:r>
              <a:rPr lang="it-IT" err="1">
                <a:solidFill>
                  <a:srgbClr val="00255E"/>
                </a:solidFill>
                <a:latin typeface="Abadi" panose="020B0604020104020204" pitchFamily="34" charset="0"/>
              </a:rPr>
              <a:t>channel</a:t>
            </a:r>
            <a:r>
              <a:rPr lang="it-IT">
                <a:solidFill>
                  <a:srgbClr val="00255E"/>
                </a:solidFill>
                <a:latin typeface="Abadi" panose="020B0604020104020204" pitchFamily="34" charset="0"/>
              </a:rPr>
              <a:t> 6 </a:t>
            </a:r>
            <a:r>
              <a:rPr lang="it-IT" err="1">
                <a:solidFill>
                  <a:srgbClr val="00255E"/>
                </a:solidFill>
                <a:latin typeface="Abadi" panose="020B0604020104020204" pitchFamily="34" charset="0"/>
              </a:rPr>
              <a:t>statistical</a:t>
            </a:r>
            <a:r>
              <a:rPr lang="it-IT">
                <a:solidFill>
                  <a:srgbClr val="00255E"/>
                </a:solidFill>
                <a:latin typeface="Abadi" panose="020B0604020104020204" pitchFamily="34" charset="0"/>
              </a:rPr>
              <a:t> features</a:t>
            </a:r>
          </a:p>
        </p:txBody>
      </p:sp>
      <p:pic>
        <p:nvPicPr>
          <p:cNvPr id="2" name="Immagine 1" descr="Immagine che contiene Elementi grafici, schermata, simbolo, Carattere&#10;&#10;Il contenuto generato dall'IA potrebbe non essere corretto.">
            <a:extLst>
              <a:ext uri="{FF2B5EF4-FFF2-40B4-BE49-F238E27FC236}">
                <a16:creationId xmlns:a16="http://schemas.microsoft.com/office/drawing/2014/main" id="{AB37BCC2-3C07-3C57-EEE8-32F1A32415A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6853" y="6173960"/>
            <a:ext cx="425285" cy="425285"/>
          </a:xfrm>
          <a:prstGeom prst="rect">
            <a:avLst/>
          </a:prstGeom>
        </p:spPr>
      </p:pic>
      <p:pic>
        <p:nvPicPr>
          <p:cNvPr id="6" name="Immagine 5" descr="Immagine che contiene simbolo, Elementi grafici&#10;&#10;Il contenuto generato dall'IA potrebbe non essere corretto.">
            <a:extLst>
              <a:ext uri="{FF2B5EF4-FFF2-40B4-BE49-F238E27FC236}">
                <a16:creationId xmlns:a16="http://schemas.microsoft.com/office/drawing/2014/main" id="{302DEC8F-5B8B-CB77-2766-7FA4DD01B4C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6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3793" y="6195418"/>
            <a:ext cx="425286" cy="425286"/>
          </a:xfrm>
          <a:prstGeom prst="rect">
            <a:avLst/>
          </a:prstGeom>
        </p:spPr>
      </p:pic>
      <p:pic>
        <p:nvPicPr>
          <p:cNvPr id="8" name="Immagine 7" descr="Immagine che contiene simbolo, Elementi grafici, arte, design&#10;&#10;Il contenuto generato dall'IA potrebbe non essere corretto.">
            <a:extLst>
              <a:ext uri="{FF2B5EF4-FFF2-40B4-BE49-F238E27FC236}">
                <a16:creationId xmlns:a16="http://schemas.microsoft.com/office/drawing/2014/main" id="{328248D9-644A-67D8-2BC6-6578AB06888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6653" y="6195418"/>
            <a:ext cx="425286" cy="425286"/>
          </a:xfrm>
          <a:prstGeom prst="rect">
            <a:avLst/>
          </a:prstGeom>
        </p:spPr>
      </p:pic>
      <p:pic>
        <p:nvPicPr>
          <p:cNvPr id="9" name="Immagine 8" descr="Immagine che contiene Elementi grafici, grafica, simbolo, Carattere&#10;&#10;Il contenuto generato dall'IA potrebbe non essere corretto.">
            <a:extLst>
              <a:ext uri="{FF2B5EF4-FFF2-40B4-BE49-F238E27FC236}">
                <a16:creationId xmlns:a16="http://schemas.microsoft.com/office/drawing/2014/main" id="{6B22964E-2440-DEA6-A0F6-438F2C4AAB7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0137" y="6201694"/>
            <a:ext cx="425286" cy="425286"/>
          </a:xfrm>
          <a:prstGeom prst="rect">
            <a:avLst/>
          </a:prstGeom>
        </p:spPr>
      </p:pic>
      <p:pic>
        <p:nvPicPr>
          <p:cNvPr id="12" name="Immagine 11" descr="Immagine che contiene schermata, Blu elettrico, simbolo, numero&#10;&#10;Il contenuto generato dall'IA potrebbe non essere corretto.">
            <a:extLst>
              <a:ext uri="{FF2B5EF4-FFF2-40B4-BE49-F238E27FC236}">
                <a16:creationId xmlns:a16="http://schemas.microsoft.com/office/drawing/2014/main" id="{99F078F4-EBB4-10A2-D2FA-9DFE7F326CF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167" y="6195419"/>
            <a:ext cx="425285" cy="425285"/>
          </a:xfrm>
          <a:prstGeom prst="rect">
            <a:avLst/>
          </a:prstGeom>
        </p:spPr>
      </p:pic>
      <p:pic>
        <p:nvPicPr>
          <p:cNvPr id="28" name="Immagine 27" descr="Immagine che contiene triangolo, simbolo, linea, stella&#10;&#10;Il contenuto generato dall'IA potrebbe non essere corretto.">
            <a:extLst>
              <a:ext uri="{FF2B5EF4-FFF2-40B4-BE49-F238E27FC236}">
                <a16:creationId xmlns:a16="http://schemas.microsoft.com/office/drawing/2014/main" id="{0A0BC69C-F5DC-4CD4-6858-0464026B0AD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3948" y="6460657"/>
            <a:ext cx="277176" cy="277176"/>
          </a:xfrm>
          <a:prstGeom prst="rect">
            <a:avLst/>
          </a:prstGeom>
        </p:spPr>
      </p:pic>
      <p:pic>
        <p:nvPicPr>
          <p:cNvPr id="29" name="Immagine 28" descr="Immagine che contiene simbolo, Elementi grafici, Carattere&#10;&#10;Il contenuto generato dall'IA potrebbe non essere corretto.">
            <a:extLst>
              <a:ext uri="{FF2B5EF4-FFF2-40B4-BE49-F238E27FC236}">
                <a16:creationId xmlns:a16="http://schemas.microsoft.com/office/drawing/2014/main" id="{0E44866E-FDDB-F92E-4B5E-73A25A8CC0C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8431" y="6195418"/>
            <a:ext cx="425287" cy="425287"/>
          </a:xfrm>
          <a:prstGeom prst="rect">
            <a:avLst/>
          </a:prstGeom>
        </p:spPr>
      </p:pic>
      <p:pic>
        <p:nvPicPr>
          <p:cNvPr id="30" name="Immagine 29" descr="Immagine che contiene schermata, Elementi grafici, Carattere, Blu elettrico&#10;&#10;Il contenuto generato dall'IA potrebbe non essere corretto.">
            <a:extLst>
              <a:ext uri="{FF2B5EF4-FFF2-40B4-BE49-F238E27FC236}">
                <a16:creationId xmlns:a16="http://schemas.microsoft.com/office/drawing/2014/main" id="{617DCA29-2EE9-60F6-0FF6-A56F4DDDF44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878" y="6173960"/>
            <a:ext cx="446744" cy="446744"/>
          </a:xfrm>
          <a:prstGeom prst="rect">
            <a:avLst/>
          </a:prstGeom>
        </p:spPr>
      </p:pic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3CDE3805-5410-AE28-6973-B563D9E0ABA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213198" y="2627112"/>
            <a:ext cx="1938100" cy="801888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/>
              </a:gs>
              <a:gs pos="0">
                <a:srgbClr val="8B1AAB"/>
              </a:gs>
              <a:gs pos="100000">
                <a:srgbClr val="BDB4E9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5E6532A6-7717-E96D-F627-22239C7B055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259199" y="2840561"/>
            <a:ext cx="983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>
                <a:solidFill>
                  <a:schemeClr val="bg1"/>
                </a:solidFill>
                <a:latin typeface="Abadi" panose="020B0604020104020204" pitchFamily="34" charset="0"/>
              </a:rPr>
              <a:t>Mean</a:t>
            </a:r>
          </a:p>
        </p:txBody>
      </p:sp>
      <p:pic>
        <p:nvPicPr>
          <p:cNvPr id="38" name="Immagine 37" descr="Immagine che contiene schermata, Elementi grafici, design&#10;&#10;Il contenuto generato dall'IA potrebbe non essere corretto.">
            <a:extLst>
              <a:ext uri="{FF2B5EF4-FFF2-40B4-BE49-F238E27FC236}">
                <a16:creationId xmlns:a16="http://schemas.microsoft.com/office/drawing/2014/main" id="{06011B2A-D836-D3E4-1EE3-55D17A2A5D3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1823" y="2781441"/>
            <a:ext cx="470804" cy="470804"/>
          </a:xfrm>
          <a:prstGeom prst="rect">
            <a:avLst/>
          </a:prstGeom>
        </p:spPr>
      </p:pic>
      <p:sp>
        <p:nvSpPr>
          <p:cNvPr id="39" name="Rettangolo con angoli arrotondati 38">
            <a:extLst>
              <a:ext uri="{FF2B5EF4-FFF2-40B4-BE49-F238E27FC236}">
                <a16:creationId xmlns:a16="http://schemas.microsoft.com/office/drawing/2014/main" id="{22EF8B35-6A8F-DAAC-3B8E-B3DF4A43018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213198" y="3649377"/>
            <a:ext cx="1938100" cy="801888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/>
              </a:gs>
              <a:gs pos="0">
                <a:srgbClr val="8B1AAB"/>
              </a:gs>
              <a:gs pos="100000">
                <a:srgbClr val="BDB4E9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DDB8FF7F-F4C0-900E-F738-D4DEDADB7A65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377354" y="3855660"/>
            <a:ext cx="954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>
                <a:solidFill>
                  <a:schemeClr val="bg1"/>
                </a:solidFill>
                <a:latin typeface="Abadi" panose="020B0604020104020204" pitchFamily="34" charset="0"/>
              </a:rPr>
              <a:t>Entropy</a:t>
            </a:r>
          </a:p>
        </p:txBody>
      </p:sp>
      <p:sp>
        <p:nvSpPr>
          <p:cNvPr id="40" name="Rettangolo con angoli arrotondati 39">
            <a:extLst>
              <a:ext uri="{FF2B5EF4-FFF2-40B4-BE49-F238E27FC236}">
                <a16:creationId xmlns:a16="http://schemas.microsoft.com/office/drawing/2014/main" id="{C49DCFA7-C446-5D41-9E53-F6433D73908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213198" y="4601398"/>
            <a:ext cx="1938100" cy="801888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/>
              </a:gs>
              <a:gs pos="0">
                <a:srgbClr val="8B1AAB"/>
              </a:gs>
              <a:gs pos="100000">
                <a:srgbClr val="BDB4E9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9E6803D9-B279-FF7D-0776-FFE126D69C79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259199" y="4794095"/>
            <a:ext cx="954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>
                <a:solidFill>
                  <a:schemeClr val="bg1"/>
                </a:solidFill>
                <a:latin typeface="Abadi" panose="020B0604020104020204" pitchFamily="34" charset="0"/>
              </a:rPr>
              <a:t>Min</a:t>
            </a:r>
          </a:p>
        </p:txBody>
      </p:sp>
      <p:sp>
        <p:nvSpPr>
          <p:cNvPr id="41" name="Rettangolo con angoli arrotondati 40">
            <a:extLst>
              <a:ext uri="{FF2B5EF4-FFF2-40B4-BE49-F238E27FC236}">
                <a16:creationId xmlns:a16="http://schemas.microsoft.com/office/drawing/2014/main" id="{1DFE5674-2DC6-CD94-DE4D-14F6A9C5A0D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832350" y="2627112"/>
            <a:ext cx="1992966" cy="801887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rgbClr val="8B1AAB"/>
              </a:gs>
              <a:gs pos="0">
                <a:srgbClr val="BDB4E9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4FA5064F-3414-6365-2569-6820AA5251F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9603531" y="2840819"/>
            <a:ext cx="10323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err="1">
                <a:solidFill>
                  <a:schemeClr val="bg1"/>
                </a:solidFill>
                <a:latin typeface="Abadi" panose="020B0604020104020204" pitchFamily="34" charset="0"/>
              </a:rPr>
              <a:t>Std</a:t>
            </a:r>
            <a:r>
              <a:rPr lang="it-IT">
                <a:solidFill>
                  <a:schemeClr val="bg1"/>
                </a:solidFill>
                <a:latin typeface="Abadi" panose="020B0604020104020204" pitchFamily="34" charset="0"/>
              </a:rPr>
              <a:t> Dev</a:t>
            </a:r>
          </a:p>
        </p:txBody>
      </p:sp>
      <p:sp>
        <p:nvSpPr>
          <p:cNvPr id="42" name="Rettangolo con angoli arrotondati 41">
            <a:extLst>
              <a:ext uri="{FF2B5EF4-FFF2-40B4-BE49-F238E27FC236}">
                <a16:creationId xmlns:a16="http://schemas.microsoft.com/office/drawing/2014/main" id="{0AD5BBAD-11B8-2B81-AA1E-E7A22F4F9D5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832350" y="3632232"/>
            <a:ext cx="1938100" cy="791638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rgbClr val="8B1AAB"/>
              </a:gs>
              <a:gs pos="0">
                <a:srgbClr val="BDB4E9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9E657F2C-2DB2-5BA4-CE3C-FE39D339D80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9590717" y="3834627"/>
            <a:ext cx="10323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err="1">
                <a:solidFill>
                  <a:schemeClr val="bg1"/>
                </a:solidFill>
                <a:latin typeface="Abadi" panose="020B0604020104020204" pitchFamily="34" charset="0"/>
              </a:rPr>
              <a:t>Kurtosis</a:t>
            </a:r>
            <a:endParaRPr lang="it-IT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43" name="Rettangolo con angoli arrotondati 42">
            <a:extLst>
              <a:ext uri="{FF2B5EF4-FFF2-40B4-BE49-F238E27FC236}">
                <a16:creationId xmlns:a16="http://schemas.microsoft.com/office/drawing/2014/main" id="{62DFF99A-60B8-37AC-C095-DBA0E990DCF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832350" y="4543762"/>
            <a:ext cx="1938100" cy="801887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rgbClr val="8B1AAB"/>
              </a:gs>
              <a:gs pos="0">
                <a:srgbClr val="BDB4E9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F534EA0E-FC98-9964-E6B2-073FA317CE3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9757165" y="4760039"/>
            <a:ext cx="983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>
                <a:solidFill>
                  <a:schemeClr val="bg1"/>
                </a:solidFill>
                <a:latin typeface="Abadi" panose="020B0604020104020204" pitchFamily="34" charset="0"/>
              </a:rPr>
              <a:t>Max</a:t>
            </a:r>
          </a:p>
        </p:txBody>
      </p:sp>
      <p:pic>
        <p:nvPicPr>
          <p:cNvPr id="44" name="Immagine 43" descr="Immagine che contiene Carattere, Elementi grafici, simbolo, logo&#10;&#10;Il contenuto generato dall'IA potrebbe non essere corretto.">
            <a:extLst>
              <a:ext uri="{FF2B5EF4-FFF2-40B4-BE49-F238E27FC236}">
                <a16:creationId xmlns:a16="http://schemas.microsoft.com/office/drawing/2014/main" id="{CE60BC8C-1E44-408C-C800-06B2525232E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1636" y="2750212"/>
            <a:ext cx="529081" cy="529081"/>
          </a:xfrm>
          <a:prstGeom prst="rect">
            <a:avLst/>
          </a:prstGeom>
        </p:spPr>
      </p:pic>
      <p:pic>
        <p:nvPicPr>
          <p:cNvPr id="45" name="Immagine 44" descr="Immagine che contiene Elementi grafici, simbolo, cerchio, arte&#10;&#10;Il contenuto generato dall'IA potrebbe non essere corretto.">
            <a:extLst>
              <a:ext uri="{FF2B5EF4-FFF2-40B4-BE49-F238E27FC236}">
                <a16:creationId xmlns:a16="http://schemas.microsoft.com/office/drawing/2014/main" id="{5FBD1013-51F5-CE56-0742-BB026F0C400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7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5487" y="3783722"/>
            <a:ext cx="513208" cy="513208"/>
          </a:xfrm>
          <a:prstGeom prst="rect">
            <a:avLst/>
          </a:prstGeom>
        </p:spPr>
      </p:pic>
      <p:pic>
        <p:nvPicPr>
          <p:cNvPr id="46" name="Immagine 45" descr="Immagine che contiene Elementi grafici, cerchio, Carattere, simbolo&#10;&#10;Il contenuto generato dall'IA potrebbe non essere corretto.">
            <a:extLst>
              <a:ext uri="{FF2B5EF4-FFF2-40B4-BE49-F238E27FC236}">
                <a16:creationId xmlns:a16="http://schemas.microsoft.com/office/drawing/2014/main" id="{7791D9C5-3070-E20F-57B8-B43D3263D2F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8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0241" y="3773247"/>
            <a:ext cx="479900" cy="479900"/>
          </a:xfrm>
          <a:prstGeom prst="rect">
            <a:avLst/>
          </a:prstGeom>
        </p:spPr>
      </p:pic>
      <p:pic>
        <p:nvPicPr>
          <p:cNvPr id="47" name="Immagine 46" descr="Immagine che contiene Elementi grafici, schermata, cerchio, Blu elettrico&#10;&#10;Il contenuto generato dall'IA potrebbe non essere corretto.">
            <a:extLst>
              <a:ext uri="{FF2B5EF4-FFF2-40B4-BE49-F238E27FC236}">
                <a16:creationId xmlns:a16="http://schemas.microsoft.com/office/drawing/2014/main" id="{5AE600C9-0F6A-868D-499C-63EE89ECB9C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0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7465488" y="4744726"/>
            <a:ext cx="468069" cy="468069"/>
          </a:xfrm>
          <a:prstGeom prst="rect">
            <a:avLst/>
          </a:prstGeom>
        </p:spPr>
      </p:pic>
      <p:pic>
        <p:nvPicPr>
          <p:cNvPr id="48" name="Immagine 47" descr="Immagine che contiene Elementi grafici, schermata, cerchio, Blu elettrico&#10;&#10;Il contenuto generato dall'IA potrebbe non essere corretto.">
            <a:extLst>
              <a:ext uri="{FF2B5EF4-FFF2-40B4-BE49-F238E27FC236}">
                <a16:creationId xmlns:a16="http://schemas.microsoft.com/office/drawing/2014/main" id="{ADB8374D-E0F4-710B-EFC5-8F035702A19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0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0723" y="4734251"/>
            <a:ext cx="468069" cy="468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4377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40000">
              <a:srgbClr val="EFF0F4"/>
            </a:gs>
            <a:gs pos="0">
              <a:srgbClr val="D3DCEE"/>
            </a:gs>
            <a:gs pos="100000">
              <a:srgbClr val="D3DCEE"/>
            </a:gs>
          </a:gsLst>
          <a:lin ang="0" scaled="1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F1568CA-30E4-DC06-D52F-5718EE19E4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7DEE2A86-F767-22E0-07B6-B6112BF741E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208596" cy="6858000"/>
          </a:xfrm>
          <a:prstGeom prst="roundRect">
            <a:avLst>
              <a:gd name="adj" fmla="val 0"/>
            </a:avLst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75BD7C91-49DB-6E52-0BBE-1DD2D6F9AEF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942132" y="373865"/>
            <a:ext cx="907165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3600" b="1">
                <a:solidFill>
                  <a:srgbClr val="00255E"/>
                </a:solidFill>
                <a:latin typeface="Abadi" panose="020B0604020104020204" pitchFamily="34" charset="0"/>
              </a:rPr>
              <a:t>Machine learning Model</a:t>
            </a:r>
          </a:p>
        </p:txBody>
      </p:sp>
      <p:pic>
        <p:nvPicPr>
          <p:cNvPr id="4" name="Elemento grafico 3">
            <a:extLst>
              <a:ext uri="{FF2B5EF4-FFF2-40B4-BE49-F238E27FC236}">
                <a16:creationId xmlns:a16="http://schemas.microsoft.com/office/drawing/2014/main" id="{ACA99276-E614-85CB-0233-F3548367D83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955921" y="185195"/>
            <a:ext cx="896556" cy="896556"/>
          </a:xfrm>
          <a:prstGeom prst="rect">
            <a:avLst/>
          </a:prstGeom>
        </p:spPr>
      </p:pic>
      <p:pic>
        <p:nvPicPr>
          <p:cNvPr id="5" name="Immagine 4" descr="Immagine che contiene simbolo, Elementi grafici&#10;&#10;Il contenuto generato dall'IA potrebbe non essere corretto.">
            <a:extLst>
              <a:ext uri="{FF2B5EF4-FFF2-40B4-BE49-F238E27FC236}">
                <a16:creationId xmlns:a16="http://schemas.microsoft.com/office/drawing/2014/main" id="{BFA03EBE-3E3B-0A03-AE93-13489A79521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901" y="373864"/>
            <a:ext cx="646331" cy="646331"/>
          </a:xfrm>
          <a:prstGeom prst="rect">
            <a:avLst/>
          </a:prstGeom>
        </p:spPr>
      </p:pic>
      <p:sp>
        <p:nvSpPr>
          <p:cNvPr id="22" name="Freccia a pentagono 21">
            <a:extLst>
              <a:ext uri="{FF2B5EF4-FFF2-40B4-BE49-F238E27FC236}">
                <a16:creationId xmlns:a16="http://schemas.microsoft.com/office/drawing/2014/main" id="{A53052DA-B3D3-89CA-3B03-389122C7FAB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87316" y="3415219"/>
            <a:ext cx="1620302" cy="400610"/>
          </a:xfrm>
          <a:prstGeom prst="homePlate">
            <a:avLst/>
          </a:prstGeom>
          <a:solidFill>
            <a:srgbClr val="A59EE1"/>
          </a:solidFill>
          <a:ln>
            <a:solidFill>
              <a:srgbClr val="A59EE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>
              <a:solidFill>
                <a:schemeClr val="tx1"/>
              </a:solidFill>
              <a:latin typeface="Abadi" panose="020B0604020104020204" pitchFamily="34" charset="0"/>
            </a:endParaRPr>
          </a:p>
        </p:txBody>
      </p:sp>
      <p:cxnSp>
        <p:nvCxnSpPr>
          <p:cNvPr id="23" name="Connettore diritto 22">
            <a:extLst>
              <a:ext uri="{FF2B5EF4-FFF2-40B4-BE49-F238E27FC236}">
                <a16:creationId xmlns:a16="http://schemas.microsoft.com/office/drawing/2014/main" id="{9EFB8284-FF3C-CEF6-DB51-B6E97F8A714A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>
            <a:off x="1398372" y="2438400"/>
            <a:ext cx="0" cy="1071476"/>
          </a:xfrm>
          <a:prstGeom prst="line">
            <a:avLst/>
          </a:prstGeom>
          <a:ln w="57150">
            <a:solidFill>
              <a:srgbClr val="A59EE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onnettore 25">
            <a:extLst>
              <a:ext uri="{FF2B5EF4-FFF2-40B4-BE49-F238E27FC236}">
                <a16:creationId xmlns:a16="http://schemas.microsoft.com/office/drawing/2014/main" id="{EAD1A0DA-DD61-7DBF-9109-DDD4AACC2BE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95250" y="1902947"/>
            <a:ext cx="806245" cy="803171"/>
          </a:xfrm>
          <a:prstGeom prst="flowChartConnector">
            <a:avLst/>
          </a:prstGeom>
          <a:solidFill>
            <a:srgbClr val="A59EE1"/>
          </a:solidFill>
          <a:ln>
            <a:solidFill>
              <a:srgbClr val="A59EE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8" name="Freccia a gallone 27">
            <a:extLst>
              <a:ext uri="{FF2B5EF4-FFF2-40B4-BE49-F238E27FC236}">
                <a16:creationId xmlns:a16="http://schemas.microsoft.com/office/drawing/2014/main" id="{C6172AEA-A320-4C31-2C97-D1335025EA0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776126" y="3408949"/>
            <a:ext cx="1619220" cy="400610"/>
          </a:xfrm>
          <a:prstGeom prst="chevron">
            <a:avLst/>
          </a:prstGeom>
          <a:solidFill>
            <a:srgbClr val="A59EE1"/>
          </a:solidFill>
          <a:ln>
            <a:solidFill>
              <a:srgbClr val="A59EE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>
              <a:solidFill>
                <a:schemeClr val="tx1"/>
              </a:solidFill>
              <a:latin typeface="Abadi" panose="020B0604020104020204" pitchFamily="34" charset="0"/>
            </a:endParaRPr>
          </a:p>
        </p:txBody>
      </p:sp>
      <p:cxnSp>
        <p:nvCxnSpPr>
          <p:cNvPr id="29" name="Connettore diritto 28">
            <a:extLst>
              <a:ext uri="{FF2B5EF4-FFF2-40B4-BE49-F238E27FC236}">
                <a16:creationId xmlns:a16="http://schemas.microsoft.com/office/drawing/2014/main" id="{F27EBD62-8868-2AA5-CA06-1F01C010D081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>
            <a:off x="3566049" y="3780964"/>
            <a:ext cx="3997" cy="779328"/>
          </a:xfrm>
          <a:prstGeom prst="line">
            <a:avLst/>
          </a:prstGeom>
          <a:ln w="57150">
            <a:solidFill>
              <a:srgbClr val="A59EE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Gruppo 31">
            <a:extLst>
              <a:ext uri="{FF2B5EF4-FFF2-40B4-BE49-F238E27FC236}">
                <a16:creationId xmlns:a16="http://schemas.microsoft.com/office/drawing/2014/main" id="{00D70B7F-7140-AFF0-F5C5-2D9C5BAB09C0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162926" y="4417760"/>
            <a:ext cx="806245" cy="803171"/>
            <a:chOff x="2005781" y="4643902"/>
            <a:chExt cx="806245" cy="803171"/>
          </a:xfrm>
        </p:grpSpPr>
        <p:sp>
          <p:nvSpPr>
            <p:cNvPr id="30" name="Connettore 29">
              <a:extLst>
                <a:ext uri="{FF2B5EF4-FFF2-40B4-BE49-F238E27FC236}">
                  <a16:creationId xmlns:a16="http://schemas.microsoft.com/office/drawing/2014/main" id="{19E125DD-AD01-9D15-F80C-5C41109B1679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005781" y="4643902"/>
              <a:ext cx="806245" cy="803171"/>
            </a:xfrm>
            <a:prstGeom prst="flowChartConnector">
              <a:avLst/>
            </a:prstGeom>
            <a:solidFill>
              <a:srgbClr val="A59EE1"/>
            </a:solidFill>
            <a:ln>
              <a:solidFill>
                <a:srgbClr val="A59EE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31" name="Immagine 30" descr="Immagine che contiene Elementi grafici, cerchio, creatività, design&#10;&#10;Il contenuto generato dall'IA potrebbe non essere corretto.">
              <a:extLst>
                <a:ext uri="{FF2B5EF4-FFF2-40B4-BE49-F238E27FC236}">
                  <a16:creationId xmlns:a16="http://schemas.microsoft.com/office/drawing/2014/main" id="{244D97FC-2CDE-F48F-EABC-0839020B7005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10163" y="4746747"/>
              <a:ext cx="597480" cy="597480"/>
            </a:xfrm>
            <a:prstGeom prst="rect">
              <a:avLst/>
            </a:prstGeom>
          </p:spPr>
        </p:pic>
      </p:grpSp>
      <p:pic>
        <p:nvPicPr>
          <p:cNvPr id="34" name="Immagine 33" descr="Immagine che contiene cerchio&#10;&#10;Il contenuto generato dall'IA potrebbe non essere corretto.">
            <a:extLst>
              <a:ext uri="{FF2B5EF4-FFF2-40B4-BE49-F238E27FC236}">
                <a16:creationId xmlns:a16="http://schemas.microsoft.com/office/drawing/2014/main" id="{E0273D3A-4C45-1F4A-18BD-A068CFD17F6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897" y="2031419"/>
            <a:ext cx="556949" cy="556949"/>
          </a:xfrm>
          <a:prstGeom prst="rect">
            <a:avLst/>
          </a:prstGeom>
        </p:spPr>
      </p:pic>
      <p:sp>
        <p:nvSpPr>
          <p:cNvPr id="35" name="Freccia a gallone 34">
            <a:extLst>
              <a:ext uri="{FF2B5EF4-FFF2-40B4-BE49-F238E27FC236}">
                <a16:creationId xmlns:a16="http://schemas.microsoft.com/office/drawing/2014/main" id="{5F0D67A4-5901-EA57-E69B-59212685CFA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863854" y="3380354"/>
            <a:ext cx="1615223" cy="429206"/>
          </a:xfrm>
          <a:prstGeom prst="chevron">
            <a:avLst/>
          </a:prstGeom>
          <a:solidFill>
            <a:srgbClr val="A59EE1"/>
          </a:solidFill>
          <a:ln>
            <a:solidFill>
              <a:srgbClr val="A59EE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>
              <a:solidFill>
                <a:schemeClr val="tx1"/>
              </a:solidFill>
              <a:latin typeface="Abadi" panose="020B0604020104020204" pitchFamily="34" charset="0"/>
            </a:endParaRPr>
          </a:p>
        </p:txBody>
      </p:sp>
      <p:cxnSp>
        <p:nvCxnSpPr>
          <p:cNvPr id="36" name="Connettore diritto 35">
            <a:extLst>
              <a:ext uri="{FF2B5EF4-FFF2-40B4-BE49-F238E27FC236}">
                <a16:creationId xmlns:a16="http://schemas.microsoft.com/office/drawing/2014/main" id="{00A87D6C-5CB6-34C5-5E8A-0E512C59BB8D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>
            <a:off x="5632774" y="1720645"/>
            <a:ext cx="0" cy="1765878"/>
          </a:xfrm>
          <a:prstGeom prst="line">
            <a:avLst/>
          </a:prstGeom>
          <a:ln w="57150">
            <a:solidFill>
              <a:srgbClr val="A59EE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uppo 37">
            <a:extLst>
              <a:ext uri="{FF2B5EF4-FFF2-40B4-BE49-F238E27FC236}">
                <a16:creationId xmlns:a16="http://schemas.microsoft.com/office/drawing/2014/main" id="{4F1D9AE4-6AE4-47CC-0790-2DE7A461047C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229651" y="1485803"/>
            <a:ext cx="806245" cy="803171"/>
            <a:chOff x="2005781" y="4643902"/>
            <a:chExt cx="806245" cy="803171"/>
          </a:xfrm>
        </p:grpSpPr>
        <p:sp>
          <p:nvSpPr>
            <p:cNvPr id="39" name="Connettore 38">
              <a:extLst>
                <a:ext uri="{FF2B5EF4-FFF2-40B4-BE49-F238E27FC236}">
                  <a16:creationId xmlns:a16="http://schemas.microsoft.com/office/drawing/2014/main" id="{D38501ED-BB1F-0753-6EC5-606AA739928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005781" y="4643902"/>
              <a:ext cx="806245" cy="803171"/>
            </a:xfrm>
            <a:prstGeom prst="flowChartConnector">
              <a:avLst/>
            </a:prstGeom>
            <a:solidFill>
              <a:srgbClr val="A59EE1"/>
            </a:solidFill>
            <a:ln>
              <a:solidFill>
                <a:srgbClr val="A59EE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40" name="Immagine 39" descr="Immagine che contiene disegno, cartone animato, clipart, arte&#10;&#10;Il contenuto generato dall'IA potrebbe non essere corretto.">
              <a:extLst>
                <a:ext uri="{FF2B5EF4-FFF2-40B4-BE49-F238E27FC236}">
                  <a16:creationId xmlns:a16="http://schemas.microsoft.com/office/drawing/2014/main" id="{1E931704-681E-DDF0-31D2-E1AB569B5DB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63097" y="4804419"/>
              <a:ext cx="445991" cy="445991"/>
            </a:xfrm>
            <a:prstGeom prst="rect">
              <a:avLst/>
            </a:prstGeom>
          </p:spPr>
        </p:pic>
      </p:grpSp>
      <p:sp>
        <p:nvSpPr>
          <p:cNvPr id="41" name="Freccia a gallone 40">
            <a:extLst>
              <a:ext uri="{FF2B5EF4-FFF2-40B4-BE49-F238E27FC236}">
                <a16:creationId xmlns:a16="http://schemas.microsoft.com/office/drawing/2014/main" id="{6ADBE490-046E-8023-6234-409F055D762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947585" y="3366988"/>
            <a:ext cx="1615223" cy="429206"/>
          </a:xfrm>
          <a:prstGeom prst="chevron">
            <a:avLst/>
          </a:prstGeom>
          <a:solidFill>
            <a:srgbClr val="A59EE1"/>
          </a:solidFill>
          <a:ln>
            <a:solidFill>
              <a:srgbClr val="A59EE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>
              <a:solidFill>
                <a:schemeClr val="tx1"/>
              </a:solidFill>
              <a:latin typeface="Abadi" panose="020B0604020104020204" pitchFamily="34" charset="0"/>
            </a:endParaRPr>
          </a:p>
        </p:txBody>
      </p:sp>
      <p:cxnSp>
        <p:nvCxnSpPr>
          <p:cNvPr id="42" name="Connettore diritto 41">
            <a:extLst>
              <a:ext uri="{FF2B5EF4-FFF2-40B4-BE49-F238E27FC236}">
                <a16:creationId xmlns:a16="http://schemas.microsoft.com/office/drawing/2014/main" id="{9F3CD24D-5174-E4D7-AA2A-F9F9FD0AD897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>
            <a:off x="7743327" y="3809559"/>
            <a:ext cx="3997" cy="779328"/>
          </a:xfrm>
          <a:prstGeom prst="line">
            <a:avLst/>
          </a:prstGeom>
          <a:ln w="57150">
            <a:solidFill>
              <a:srgbClr val="A59EE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Connettore 42">
            <a:extLst>
              <a:ext uri="{FF2B5EF4-FFF2-40B4-BE49-F238E27FC236}">
                <a16:creationId xmlns:a16="http://schemas.microsoft.com/office/drawing/2014/main" id="{B04D6F98-B124-922B-A484-96DE48D2321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351100" y="4393116"/>
            <a:ext cx="806245" cy="803171"/>
          </a:xfrm>
          <a:prstGeom prst="flowChartConnector">
            <a:avLst/>
          </a:prstGeom>
          <a:solidFill>
            <a:srgbClr val="A59EE1"/>
          </a:solidFill>
          <a:ln>
            <a:solidFill>
              <a:srgbClr val="A59EE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4" name="Immagine 43" descr="Immagine che contiene schermata, Elementi grafici, simbolo, clipart&#10;&#10;Il contenuto generato dall'IA potrebbe non essere corretto.">
            <a:extLst>
              <a:ext uri="{FF2B5EF4-FFF2-40B4-BE49-F238E27FC236}">
                <a16:creationId xmlns:a16="http://schemas.microsoft.com/office/drawing/2014/main" id="{8DAFDCD1-A8AC-5E1A-89FC-9C445A5D2BC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0837" y="4471316"/>
            <a:ext cx="646769" cy="646769"/>
          </a:xfrm>
          <a:prstGeom prst="rect">
            <a:avLst/>
          </a:prstGeom>
        </p:spPr>
      </p:pic>
      <p:sp>
        <p:nvSpPr>
          <p:cNvPr id="45" name="Freccia a gallone 44">
            <a:extLst>
              <a:ext uri="{FF2B5EF4-FFF2-40B4-BE49-F238E27FC236}">
                <a16:creationId xmlns:a16="http://schemas.microsoft.com/office/drawing/2014/main" id="{D37834DF-85A7-EF4D-4329-63B9B5AE730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031316" y="3380354"/>
            <a:ext cx="1615223" cy="429205"/>
          </a:xfrm>
          <a:prstGeom prst="chevron">
            <a:avLst/>
          </a:prstGeom>
          <a:solidFill>
            <a:srgbClr val="A59EE1"/>
          </a:solidFill>
          <a:ln>
            <a:solidFill>
              <a:srgbClr val="A59EE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>
              <a:solidFill>
                <a:schemeClr val="tx1"/>
              </a:solidFill>
              <a:latin typeface="Abadi" panose="020B0604020104020204" pitchFamily="34" charset="0"/>
            </a:endParaRPr>
          </a:p>
        </p:txBody>
      </p:sp>
      <p:cxnSp>
        <p:nvCxnSpPr>
          <p:cNvPr id="46" name="Connettore diritto 45">
            <a:extLst>
              <a:ext uri="{FF2B5EF4-FFF2-40B4-BE49-F238E27FC236}">
                <a16:creationId xmlns:a16="http://schemas.microsoft.com/office/drawing/2014/main" id="{A7C389FC-AB43-4A85-8C87-0A06A242168E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>
            <a:off x="9794955" y="2136572"/>
            <a:ext cx="0" cy="1292428"/>
          </a:xfrm>
          <a:prstGeom prst="line">
            <a:avLst/>
          </a:prstGeom>
          <a:ln w="57150">
            <a:solidFill>
              <a:srgbClr val="A59EE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Connettore 46">
            <a:extLst>
              <a:ext uri="{FF2B5EF4-FFF2-40B4-BE49-F238E27FC236}">
                <a16:creationId xmlns:a16="http://schemas.microsoft.com/office/drawing/2014/main" id="{879EDF56-AEA9-6BB9-0404-A4634AAC1D9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391832" y="1629832"/>
            <a:ext cx="806245" cy="803171"/>
          </a:xfrm>
          <a:prstGeom prst="flowChartConnector">
            <a:avLst/>
          </a:prstGeom>
          <a:solidFill>
            <a:srgbClr val="A59EE1"/>
          </a:solidFill>
          <a:ln>
            <a:solidFill>
              <a:srgbClr val="A59EE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8" name="Immagine 47" descr="Immagine che contiene Elementi grafici, clipart, cartone animato, disegno&#10;&#10;Il contenuto generato dall'IA potrebbe non essere corretto.">
            <a:extLst>
              <a:ext uri="{FF2B5EF4-FFF2-40B4-BE49-F238E27FC236}">
                <a16:creationId xmlns:a16="http://schemas.microsoft.com/office/drawing/2014/main" id="{C58E9443-07A6-8BEB-C318-A226B7B28BE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0590" y="1708032"/>
            <a:ext cx="646769" cy="646769"/>
          </a:xfrm>
          <a:prstGeom prst="rect">
            <a:avLst/>
          </a:prstGeom>
        </p:spPr>
      </p:pic>
      <p:sp>
        <p:nvSpPr>
          <p:cNvPr id="50" name="CasellaDiTesto 49">
            <a:extLst>
              <a:ext uri="{FF2B5EF4-FFF2-40B4-BE49-F238E27FC236}">
                <a16:creationId xmlns:a16="http://schemas.microsoft.com/office/drawing/2014/main" id="{31D9EE34-B935-EC36-7DCE-4D2F2F6949F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801493" y="1871239"/>
            <a:ext cx="2270658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>
                <a:solidFill>
                  <a:srgbClr val="00255E"/>
                </a:solidFill>
                <a:latin typeface="Abadi" panose="020B0604020104020204" pitchFamily="34" charset="0"/>
              </a:rPr>
              <a:t>Models Location</a:t>
            </a:r>
          </a:p>
          <a:p>
            <a:r>
              <a:rPr lang="it-IT" sz="1600">
                <a:solidFill>
                  <a:srgbClr val="00255E"/>
                </a:solidFill>
                <a:latin typeface="Abadi" panose="020B0604020104020204" pitchFamily="34" charset="0"/>
              </a:rPr>
              <a:t>Models are </a:t>
            </a:r>
            <a:r>
              <a:rPr lang="it-IT" sz="1600" err="1">
                <a:solidFill>
                  <a:srgbClr val="00255E"/>
                </a:solidFill>
                <a:latin typeface="Abadi" panose="020B0604020104020204" pitchFamily="34" charset="0"/>
              </a:rPr>
              <a:t>stored</a:t>
            </a:r>
            <a:r>
              <a:rPr lang="it-IT" sz="1600">
                <a:solidFill>
                  <a:srgbClr val="00255E"/>
                </a:solidFill>
                <a:latin typeface="Abadi" panose="020B0604020104020204" pitchFamily="34" charset="0"/>
              </a:rPr>
              <a:t> in the </a:t>
            </a:r>
            <a:r>
              <a:rPr lang="it-IT" sz="1600" i="1">
                <a:solidFill>
                  <a:srgbClr val="00255E"/>
                </a:solidFill>
                <a:latin typeface="Abadi" panose="020B0604020104020204" pitchFamily="34" charset="0"/>
              </a:rPr>
              <a:t>assets/ </a:t>
            </a:r>
            <a:r>
              <a:rPr lang="it-IT" sz="1600">
                <a:solidFill>
                  <a:srgbClr val="00255E"/>
                </a:solidFill>
                <a:latin typeface="Abadi" panose="020B0604020104020204" pitchFamily="34" charset="0"/>
              </a:rPr>
              <a:t>folder</a:t>
            </a:r>
          </a:p>
          <a:p>
            <a:endParaRPr lang="it-IT" b="1">
              <a:solidFill>
                <a:srgbClr val="00255E"/>
              </a:solidFill>
            </a:endParaRPr>
          </a:p>
        </p:txBody>
      </p:sp>
      <p:sp>
        <p:nvSpPr>
          <p:cNvPr id="51" name="CasellaDiTesto 50">
            <a:extLst>
              <a:ext uri="{FF2B5EF4-FFF2-40B4-BE49-F238E27FC236}">
                <a16:creationId xmlns:a16="http://schemas.microsoft.com/office/drawing/2014/main" id="{C390E16E-39BD-C171-D0EB-ED20B0BD25A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072151" y="4393116"/>
            <a:ext cx="193576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>
                <a:solidFill>
                  <a:srgbClr val="00255E"/>
                </a:solidFill>
                <a:latin typeface="Abadi" panose="020B0604020104020204" pitchFamily="34" charset="0"/>
              </a:rPr>
              <a:t>Interpreter</a:t>
            </a:r>
          </a:p>
          <a:p>
            <a:r>
              <a:rPr lang="it-IT" sz="1600" err="1">
                <a:solidFill>
                  <a:srgbClr val="00255E"/>
                </a:solidFill>
                <a:latin typeface="Abadi" panose="020B0604020104020204" pitchFamily="34" charset="0"/>
              </a:rPr>
              <a:t>Loaded</a:t>
            </a:r>
            <a:r>
              <a:rPr lang="it-IT" sz="1600">
                <a:solidFill>
                  <a:srgbClr val="00255E"/>
                </a:solidFill>
                <a:latin typeface="Abadi" panose="020B0604020104020204" pitchFamily="34" charset="0"/>
              </a:rPr>
              <a:t> </a:t>
            </a:r>
            <a:r>
              <a:rPr lang="it-IT" sz="1600" err="1">
                <a:solidFill>
                  <a:srgbClr val="00255E"/>
                </a:solidFill>
                <a:latin typeface="Abadi" panose="020B0604020104020204" pitchFamily="34" charset="0"/>
              </a:rPr>
              <a:t>using</a:t>
            </a:r>
            <a:r>
              <a:rPr lang="it-IT" sz="1600">
                <a:solidFill>
                  <a:srgbClr val="00255E"/>
                </a:solidFill>
                <a:latin typeface="Abadi" panose="020B0604020104020204" pitchFamily="34" charset="0"/>
              </a:rPr>
              <a:t> </a:t>
            </a:r>
            <a:r>
              <a:rPr lang="it-IT" sz="1600" err="1">
                <a:solidFill>
                  <a:srgbClr val="00255E"/>
                </a:solidFill>
                <a:latin typeface="Abadi" panose="020B0604020104020204" pitchFamily="34" charset="0"/>
              </a:rPr>
              <a:t>TensorFlow</a:t>
            </a:r>
            <a:r>
              <a:rPr lang="it-IT" sz="1600">
                <a:solidFill>
                  <a:srgbClr val="00255E"/>
                </a:solidFill>
                <a:latin typeface="Abadi" panose="020B0604020104020204" pitchFamily="34" charset="0"/>
              </a:rPr>
              <a:t> </a:t>
            </a:r>
            <a:r>
              <a:rPr lang="it-IT" sz="1600" err="1">
                <a:solidFill>
                  <a:srgbClr val="00255E"/>
                </a:solidFill>
                <a:latin typeface="Abadi" panose="020B0604020104020204" pitchFamily="34" charset="0"/>
              </a:rPr>
              <a:t>Lite’s</a:t>
            </a:r>
            <a:r>
              <a:rPr lang="it-IT" sz="1600">
                <a:solidFill>
                  <a:srgbClr val="00255E"/>
                </a:solidFill>
                <a:latin typeface="Abadi" panose="020B0604020104020204" pitchFamily="34" charset="0"/>
              </a:rPr>
              <a:t> </a:t>
            </a:r>
            <a:r>
              <a:rPr lang="it-IT" sz="1600" i="1">
                <a:solidFill>
                  <a:srgbClr val="00255E"/>
                </a:solidFill>
                <a:latin typeface="Abadi" panose="020B0604020104020204" pitchFamily="34" charset="0"/>
              </a:rPr>
              <a:t>Interpreter API</a:t>
            </a:r>
            <a:endParaRPr lang="it-IT" sz="1600">
              <a:solidFill>
                <a:srgbClr val="00255E"/>
              </a:solidFill>
              <a:latin typeface="Abadi" panose="020B0604020104020204" pitchFamily="34" charset="0"/>
            </a:endParaRPr>
          </a:p>
        </p:txBody>
      </p:sp>
      <p:sp>
        <p:nvSpPr>
          <p:cNvPr id="53" name="CasellaDiTesto 52">
            <a:extLst>
              <a:ext uri="{FF2B5EF4-FFF2-40B4-BE49-F238E27FC236}">
                <a16:creationId xmlns:a16="http://schemas.microsoft.com/office/drawing/2014/main" id="{DB36BD92-9467-08F4-7AED-3657FE1256B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096000" y="1456501"/>
            <a:ext cx="244424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err="1">
                <a:solidFill>
                  <a:srgbClr val="00255E"/>
                </a:solidFill>
                <a:latin typeface="Abadi" panose="020B0604020104020204" pitchFamily="34" charset="0"/>
              </a:rPr>
              <a:t>Inference</a:t>
            </a:r>
            <a:r>
              <a:rPr lang="it-IT" b="1">
                <a:solidFill>
                  <a:srgbClr val="00255E"/>
                </a:solidFill>
                <a:latin typeface="Abadi" panose="020B0604020104020204" pitchFamily="34" charset="0"/>
              </a:rPr>
              <a:t> </a:t>
            </a:r>
            <a:r>
              <a:rPr lang="it-IT" b="1" err="1">
                <a:solidFill>
                  <a:srgbClr val="00255E"/>
                </a:solidFill>
                <a:latin typeface="Abadi" panose="020B0604020104020204" pitchFamily="34" charset="0"/>
              </a:rPr>
              <a:t>Process</a:t>
            </a:r>
            <a:endParaRPr lang="it-IT" b="1">
              <a:solidFill>
                <a:srgbClr val="00255E"/>
              </a:solidFill>
              <a:latin typeface="Abadi" panose="020B0604020104020204" pitchFamily="34" charset="0"/>
            </a:endParaRPr>
          </a:p>
          <a:p>
            <a:r>
              <a:rPr lang="it-IT" sz="1600" err="1">
                <a:solidFill>
                  <a:srgbClr val="00255E"/>
                </a:solidFill>
                <a:latin typeface="Abadi" panose="020B0604020104020204" pitchFamily="34" charset="0"/>
              </a:rPr>
              <a:t>Capture</a:t>
            </a:r>
            <a:r>
              <a:rPr lang="it-IT" sz="1600">
                <a:solidFill>
                  <a:srgbClr val="00255E"/>
                </a:solidFill>
                <a:latin typeface="Abadi" panose="020B0604020104020204" pitchFamily="34" charset="0"/>
              </a:rPr>
              <a:t> 48-dimensional EEG feature </a:t>
            </a:r>
            <a:r>
              <a:rPr lang="it-IT" sz="1600" err="1">
                <a:solidFill>
                  <a:srgbClr val="00255E"/>
                </a:solidFill>
                <a:latin typeface="Abadi" panose="020B0604020104020204" pitchFamily="34" charset="0"/>
              </a:rPr>
              <a:t>vector</a:t>
            </a:r>
            <a:endParaRPr lang="it-IT" sz="1600">
              <a:solidFill>
                <a:srgbClr val="00255E"/>
              </a:solidFill>
              <a:latin typeface="Abadi" panose="020B0604020104020204" pitchFamily="34" charset="0"/>
            </a:endParaRPr>
          </a:p>
        </p:txBody>
      </p:sp>
      <p:sp>
        <p:nvSpPr>
          <p:cNvPr id="54" name="CasellaDiTesto 53">
            <a:extLst>
              <a:ext uri="{FF2B5EF4-FFF2-40B4-BE49-F238E27FC236}">
                <a16:creationId xmlns:a16="http://schemas.microsoft.com/office/drawing/2014/main" id="{4D73F928-784E-E71F-2C20-2ED74AEC1E45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8287473" y="4388240"/>
            <a:ext cx="203714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>
                <a:solidFill>
                  <a:srgbClr val="00255E"/>
                </a:solidFill>
                <a:latin typeface="Abadi" panose="020B0604020104020204" pitchFamily="34" charset="0"/>
              </a:rPr>
              <a:t>Model </a:t>
            </a:r>
            <a:r>
              <a:rPr lang="it-IT" b="1" err="1">
                <a:solidFill>
                  <a:srgbClr val="00255E"/>
                </a:solidFill>
                <a:latin typeface="Abadi" panose="020B0604020104020204" pitchFamily="34" charset="0"/>
              </a:rPr>
              <a:t>Selection</a:t>
            </a:r>
            <a:endParaRPr lang="it-IT" b="1">
              <a:solidFill>
                <a:srgbClr val="00255E"/>
              </a:solidFill>
              <a:latin typeface="Abadi" panose="020B0604020104020204" pitchFamily="34" charset="0"/>
            </a:endParaRPr>
          </a:p>
          <a:p>
            <a:r>
              <a:rPr lang="it-IT" sz="1600" err="1">
                <a:solidFill>
                  <a:srgbClr val="00255E"/>
                </a:solidFill>
                <a:latin typeface="Abadi" panose="020B0604020104020204" pitchFamily="34" charset="0"/>
              </a:rPr>
              <a:t>Run</a:t>
            </a:r>
            <a:r>
              <a:rPr lang="it-IT" sz="1600">
                <a:solidFill>
                  <a:srgbClr val="00255E"/>
                </a:solidFill>
                <a:latin typeface="Abadi" panose="020B0604020104020204" pitchFamily="34" charset="0"/>
              </a:rPr>
              <a:t> </a:t>
            </a:r>
            <a:r>
              <a:rPr lang="it-IT" sz="1600" err="1">
                <a:solidFill>
                  <a:srgbClr val="00255E"/>
                </a:solidFill>
                <a:latin typeface="Abadi" panose="020B0604020104020204" pitchFamily="34" charset="0"/>
              </a:rPr>
              <a:t>inference</a:t>
            </a:r>
            <a:r>
              <a:rPr lang="it-IT" sz="1600">
                <a:solidFill>
                  <a:srgbClr val="00255E"/>
                </a:solidFill>
                <a:latin typeface="Abadi" panose="020B0604020104020204" pitchFamily="34" charset="0"/>
              </a:rPr>
              <a:t> on </a:t>
            </a:r>
            <a:r>
              <a:rPr lang="it-IT" sz="1600" err="1">
                <a:solidFill>
                  <a:srgbClr val="00255E"/>
                </a:solidFill>
                <a:latin typeface="Abadi" panose="020B0604020104020204" pitchFamily="34" charset="0"/>
              </a:rPr>
              <a:t>selected</a:t>
            </a:r>
            <a:r>
              <a:rPr lang="it-IT" sz="1600">
                <a:solidFill>
                  <a:srgbClr val="00255E"/>
                </a:solidFill>
                <a:latin typeface="Abadi" panose="020B0604020104020204" pitchFamily="34" charset="0"/>
              </a:rPr>
              <a:t> </a:t>
            </a:r>
            <a:r>
              <a:rPr lang="it-IT" sz="1600" err="1">
                <a:solidFill>
                  <a:srgbClr val="00255E"/>
                </a:solidFill>
                <a:latin typeface="Abadi" panose="020B0604020104020204" pitchFamily="34" charset="0"/>
              </a:rPr>
              <a:t>TFLite</a:t>
            </a:r>
            <a:r>
              <a:rPr lang="it-IT" sz="1600">
                <a:solidFill>
                  <a:srgbClr val="00255E"/>
                </a:solidFill>
                <a:latin typeface="Abadi" panose="020B0604020104020204" pitchFamily="34" charset="0"/>
              </a:rPr>
              <a:t> model</a:t>
            </a:r>
          </a:p>
        </p:txBody>
      </p:sp>
      <p:sp>
        <p:nvSpPr>
          <p:cNvPr id="55" name="CasellaDiTesto 54">
            <a:extLst>
              <a:ext uri="{FF2B5EF4-FFF2-40B4-BE49-F238E27FC236}">
                <a16:creationId xmlns:a16="http://schemas.microsoft.com/office/drawing/2014/main" id="{D12DA975-8EB1-46F2-3D49-1623989853E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185870" y="1627423"/>
            <a:ext cx="194602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err="1">
                <a:solidFill>
                  <a:srgbClr val="00255E"/>
                </a:solidFill>
                <a:latin typeface="Abadi" panose="020B0604020104020204" pitchFamily="34" charset="0"/>
              </a:rPr>
              <a:t>Prediction</a:t>
            </a:r>
          </a:p>
          <a:p>
            <a:r>
              <a:rPr lang="it-IT" sz="1600" err="1">
                <a:solidFill>
                  <a:srgbClr val="00255E"/>
                </a:solidFill>
                <a:latin typeface="Abadi" panose="020B0604020104020204" pitchFamily="34" charset="0"/>
              </a:rPr>
              <a:t>Receive</a:t>
            </a:r>
            <a:r>
              <a:rPr lang="it-IT" sz="1600">
                <a:solidFill>
                  <a:srgbClr val="00255E"/>
                </a:solidFill>
                <a:latin typeface="Abadi" panose="020B0604020104020204" pitchFamily="34" charset="0"/>
              </a:rPr>
              <a:t> </a:t>
            </a:r>
            <a:r>
              <a:rPr lang="it-IT" sz="1600" err="1">
                <a:solidFill>
                  <a:srgbClr val="00255E"/>
                </a:solidFill>
                <a:latin typeface="Abadi" panose="020B0604020104020204" pitchFamily="34" charset="0"/>
              </a:rPr>
              <a:t>prediction</a:t>
            </a:r>
            <a:r>
              <a:rPr lang="it-IT" sz="1600">
                <a:solidFill>
                  <a:srgbClr val="00255E"/>
                </a:solidFill>
                <a:latin typeface="Abadi" panose="020B0604020104020204" pitchFamily="34" charset="0"/>
              </a:rPr>
              <a:t> (Valence: </a:t>
            </a:r>
            <a:r>
              <a:rPr lang="it-IT" sz="1600" err="1">
                <a:solidFill>
                  <a:srgbClr val="00255E"/>
                </a:solidFill>
                <a:latin typeface="Abadi" panose="020B0604020104020204" pitchFamily="34" charset="0"/>
              </a:rPr>
              <a:t>Piece</a:t>
            </a:r>
            <a:r>
              <a:rPr lang="it-IT" sz="1600">
                <a:solidFill>
                  <a:srgbClr val="00255E"/>
                </a:solidFill>
                <a:latin typeface="Abadi" panose="020B0604020104020204" pitchFamily="34" charset="0"/>
              </a:rPr>
              <a:t>/Special)</a:t>
            </a:r>
          </a:p>
        </p:txBody>
      </p:sp>
      <p:pic>
        <p:nvPicPr>
          <p:cNvPr id="2" name="Immagine 1" descr="Immagine che contiene Elementi grafici, schermata, simbolo, Carattere&#10;&#10;Il contenuto generato dall'IA potrebbe non essere corretto.">
            <a:extLst>
              <a:ext uri="{FF2B5EF4-FFF2-40B4-BE49-F238E27FC236}">
                <a16:creationId xmlns:a16="http://schemas.microsoft.com/office/drawing/2014/main" id="{8E194AC4-4A9F-ACC3-7954-DAD54991B41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6853" y="6173960"/>
            <a:ext cx="425285" cy="425285"/>
          </a:xfrm>
          <a:prstGeom prst="rect">
            <a:avLst/>
          </a:prstGeom>
        </p:spPr>
      </p:pic>
      <p:pic>
        <p:nvPicPr>
          <p:cNvPr id="6" name="Immagine 5" descr="Immagine che contiene simbolo, Elementi grafici&#10;&#10;Il contenuto generato dall'IA potrebbe non essere corretto.">
            <a:extLst>
              <a:ext uri="{FF2B5EF4-FFF2-40B4-BE49-F238E27FC236}">
                <a16:creationId xmlns:a16="http://schemas.microsoft.com/office/drawing/2014/main" id="{9A780D6C-115F-DFD0-5ADD-55E7258E396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6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3793" y="6195418"/>
            <a:ext cx="425286" cy="425286"/>
          </a:xfrm>
          <a:prstGeom prst="rect">
            <a:avLst/>
          </a:prstGeom>
        </p:spPr>
      </p:pic>
      <p:pic>
        <p:nvPicPr>
          <p:cNvPr id="8" name="Immagine 7" descr="Immagine che contiene simbolo, Elementi grafici, arte, design&#10;&#10;Il contenuto generato dall'IA potrebbe non essere corretto.">
            <a:extLst>
              <a:ext uri="{FF2B5EF4-FFF2-40B4-BE49-F238E27FC236}">
                <a16:creationId xmlns:a16="http://schemas.microsoft.com/office/drawing/2014/main" id="{39A71D61-9399-0112-D381-980DA6847BB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6653" y="6195418"/>
            <a:ext cx="425286" cy="425286"/>
          </a:xfrm>
          <a:prstGeom prst="rect">
            <a:avLst/>
          </a:prstGeom>
        </p:spPr>
      </p:pic>
      <p:pic>
        <p:nvPicPr>
          <p:cNvPr id="9" name="Immagine 8" descr="Immagine che contiene Elementi grafici, grafica, simbolo, Carattere&#10;&#10;Il contenuto generato dall'IA potrebbe non essere corretto.">
            <a:extLst>
              <a:ext uri="{FF2B5EF4-FFF2-40B4-BE49-F238E27FC236}">
                <a16:creationId xmlns:a16="http://schemas.microsoft.com/office/drawing/2014/main" id="{72728558-621E-FA25-C47B-FD492001A61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0137" y="6201694"/>
            <a:ext cx="425286" cy="425286"/>
          </a:xfrm>
          <a:prstGeom prst="rect">
            <a:avLst/>
          </a:prstGeom>
        </p:spPr>
      </p:pic>
      <p:pic>
        <p:nvPicPr>
          <p:cNvPr id="10" name="Immagine 9" descr="Immagine che contiene schermata, Blu elettrico, simbolo, numero&#10;&#10;Il contenuto generato dall'IA potrebbe non essere corretto.">
            <a:extLst>
              <a:ext uri="{FF2B5EF4-FFF2-40B4-BE49-F238E27FC236}">
                <a16:creationId xmlns:a16="http://schemas.microsoft.com/office/drawing/2014/main" id="{9C0ED324-38C2-FA93-3F5E-64FD4C56C61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167" y="6195419"/>
            <a:ext cx="425285" cy="425285"/>
          </a:xfrm>
          <a:prstGeom prst="rect">
            <a:avLst/>
          </a:prstGeom>
        </p:spPr>
      </p:pic>
      <p:pic>
        <p:nvPicPr>
          <p:cNvPr id="11" name="Immagine 10" descr="Immagine che contiene triangolo, simbolo, linea, stella&#10;&#10;Il contenuto generato dall'IA potrebbe non essere corretto.">
            <a:extLst>
              <a:ext uri="{FF2B5EF4-FFF2-40B4-BE49-F238E27FC236}">
                <a16:creationId xmlns:a16="http://schemas.microsoft.com/office/drawing/2014/main" id="{3A7B612A-BB04-7006-3BB4-142487FED28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3948" y="6460657"/>
            <a:ext cx="277176" cy="277176"/>
          </a:xfrm>
          <a:prstGeom prst="rect">
            <a:avLst/>
          </a:prstGeom>
        </p:spPr>
      </p:pic>
      <p:pic>
        <p:nvPicPr>
          <p:cNvPr id="12" name="Immagine 11" descr="Immagine che contiene simbolo, Elementi grafici, Carattere&#10;&#10;Il contenuto generato dall'IA potrebbe non essere corretto.">
            <a:extLst>
              <a:ext uri="{FF2B5EF4-FFF2-40B4-BE49-F238E27FC236}">
                <a16:creationId xmlns:a16="http://schemas.microsoft.com/office/drawing/2014/main" id="{C836EB7F-B6A2-5535-DB60-5348A3AFD1B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8431" y="6195418"/>
            <a:ext cx="425287" cy="425287"/>
          </a:xfrm>
          <a:prstGeom prst="rect">
            <a:avLst/>
          </a:prstGeom>
        </p:spPr>
      </p:pic>
      <p:pic>
        <p:nvPicPr>
          <p:cNvPr id="13" name="Immagine 12" descr="Immagine che contiene schermata, Elementi grafici, Carattere, Blu elettrico&#10;&#10;Il contenuto generato dall'IA potrebbe non essere corretto.">
            <a:extLst>
              <a:ext uri="{FF2B5EF4-FFF2-40B4-BE49-F238E27FC236}">
                <a16:creationId xmlns:a16="http://schemas.microsoft.com/office/drawing/2014/main" id="{EA68B321-824D-9164-AF13-4ED223E9F63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878" y="6173960"/>
            <a:ext cx="446744" cy="446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7182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61000">
              <a:srgbClr val="EFF0F4"/>
            </a:gs>
            <a:gs pos="0">
              <a:srgbClr val="D3DCEE"/>
            </a:gs>
            <a:gs pos="100000">
              <a:srgbClr val="D3DCEE"/>
            </a:gs>
          </a:gsLst>
          <a:lin ang="0" scaled="1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160AA6B-8E2B-4B17-57DD-D1FEBC7C14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9CE8A660-55DC-630B-49C8-E03B67B62F8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208596" cy="685800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" name="Elemento grafico 3">
            <a:extLst>
              <a:ext uri="{FF2B5EF4-FFF2-40B4-BE49-F238E27FC236}">
                <a16:creationId xmlns:a16="http://schemas.microsoft.com/office/drawing/2014/main" id="{793A8E4C-EF4E-338C-91F2-054BAF26CFA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955921" y="185195"/>
            <a:ext cx="896556" cy="896556"/>
          </a:xfrm>
          <a:prstGeom prst="rect">
            <a:avLst/>
          </a:prstGeom>
        </p:spPr>
      </p:pic>
      <p:pic>
        <p:nvPicPr>
          <p:cNvPr id="8" name="Immagine 7" descr="Immagine che contiene auricolare, Auricolari, bianco e nero, musica&#10;&#10;Il contenuto generato dall'IA potrebbe non essere corretto.">
            <a:extLst>
              <a:ext uri="{FF2B5EF4-FFF2-40B4-BE49-F238E27FC236}">
                <a16:creationId xmlns:a16="http://schemas.microsoft.com/office/drawing/2014/main" id="{926A3552-83DE-515E-6B80-1B8EF61FC45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224169" y="2594287"/>
            <a:ext cx="2126310" cy="2026517"/>
          </a:xfrm>
          <a:prstGeom prst="rect">
            <a:avLst/>
          </a:prstGeom>
        </p:spPr>
      </p:pic>
      <p:pic>
        <p:nvPicPr>
          <p:cNvPr id="10" name="Immagine 9" descr="Immagine che contiene Elementi grafici, cerchio, schermata, Policromia&#10;&#10;Il contenuto generato dall'IA potrebbe non essere corretto.">
            <a:extLst>
              <a:ext uri="{FF2B5EF4-FFF2-40B4-BE49-F238E27FC236}">
                <a16:creationId xmlns:a16="http://schemas.microsoft.com/office/drawing/2014/main" id="{B05AB86A-795B-F03D-078B-8DC039E6C6D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9915" y="2943328"/>
            <a:ext cx="707886" cy="707886"/>
          </a:xfrm>
          <a:prstGeom prst="rect">
            <a:avLst/>
          </a:prstGeom>
        </p:spPr>
      </p:pic>
      <p:pic>
        <p:nvPicPr>
          <p:cNvPr id="14" name="Immagine 13" descr="Immagine che contiene Cellulare, schermata, gadget, Dispositivo mobile&#10;&#10;Il contenuto generato dall'IA potrebbe non essere corretto.">
            <a:extLst>
              <a:ext uri="{FF2B5EF4-FFF2-40B4-BE49-F238E27FC236}">
                <a16:creationId xmlns:a16="http://schemas.microsoft.com/office/drawing/2014/main" id="{F3562B0E-0142-EE9A-9E20-06B7E955055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6591" y="2641177"/>
            <a:ext cx="2172322" cy="2172322"/>
          </a:xfrm>
          <a:prstGeom prst="rect">
            <a:avLst/>
          </a:prstGeom>
        </p:spPr>
      </p:pic>
      <p:pic>
        <p:nvPicPr>
          <p:cNvPr id="16" name="Immagine 15" descr="Immagine che contiene schermata, Elementi grafici, simbolo, clipart&#10;&#10;Il contenuto generato dall'IA potrebbe non essere corretto.">
            <a:extLst>
              <a:ext uri="{FF2B5EF4-FFF2-40B4-BE49-F238E27FC236}">
                <a16:creationId xmlns:a16="http://schemas.microsoft.com/office/drawing/2014/main" id="{29F819B3-D6B9-2A22-3428-AF8F6A1468A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5604" y="3224612"/>
            <a:ext cx="794295" cy="794295"/>
          </a:xfrm>
          <a:prstGeom prst="rect">
            <a:avLst/>
          </a:prstGeom>
        </p:spPr>
      </p:pic>
      <p:pic>
        <p:nvPicPr>
          <p:cNvPr id="18" name="Immagine 17" descr="Immagine che contiene Elementi grafici, schermata, simbolo, Carattere&#10;&#10;Il contenuto generato dall'IA potrebbe non essere corretto.">
            <a:extLst>
              <a:ext uri="{FF2B5EF4-FFF2-40B4-BE49-F238E27FC236}">
                <a16:creationId xmlns:a16="http://schemas.microsoft.com/office/drawing/2014/main" id="{0E9B34DF-5109-6AA7-66B4-A71E2E97E09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9915" y="3532229"/>
            <a:ext cx="789380" cy="789380"/>
          </a:xfrm>
          <a:prstGeom prst="rect">
            <a:avLst/>
          </a:prstGeom>
        </p:spPr>
      </p:pic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49F7F7DB-A60E-3AAC-5A0B-E0CE17BD28C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901021" y="2164190"/>
            <a:ext cx="19167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err="1">
                <a:solidFill>
                  <a:srgbClr val="00255E"/>
                </a:solidFill>
                <a:latin typeface="Abadi" panose="020B0604020104020204" pitchFamily="34" charset="0"/>
              </a:rPr>
              <a:t>MindRove</a:t>
            </a:r>
            <a:r>
              <a:rPr lang="en-US" sz="1600" b="1">
                <a:solidFill>
                  <a:srgbClr val="00255E"/>
                </a:solidFill>
                <a:latin typeface="Abadi" panose="020B0604020104020204" pitchFamily="34" charset="0"/>
              </a:rPr>
              <a:t> headset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16F9B803-05A5-40BE-6B4C-DE197DCD7C5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950291" y="1920839"/>
            <a:ext cx="13679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rgbClr val="00255E"/>
                </a:solidFill>
                <a:latin typeface="Abadi" panose="020B0604020104020204" pitchFamily="34" charset="0"/>
              </a:rPr>
              <a:t>Android App</a:t>
            </a:r>
            <a:endParaRPr lang="en-GB" sz="1400" noProof="0">
              <a:solidFill>
                <a:srgbClr val="00255E"/>
              </a:solidFill>
              <a:latin typeface="Abadi" panose="020B0604020104020204" pitchFamily="34" charset="0"/>
            </a:endParaRP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658FDCD3-F59B-7A4E-D968-4A9BC6A629E7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828733" y="4668313"/>
            <a:ext cx="16781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rgbClr val="00255E"/>
                </a:solidFill>
                <a:latin typeface="Abadi" panose="020B0604020104020204" pitchFamily="34" charset="0"/>
              </a:rPr>
              <a:t>Wi-Fi connection</a:t>
            </a:r>
            <a:endParaRPr lang="en-GB" sz="1400" noProof="0">
              <a:solidFill>
                <a:srgbClr val="00255E"/>
              </a:solidFill>
              <a:latin typeface="Abadi" panose="020B0604020104020204" pitchFamily="34" charset="0"/>
            </a:endParaRPr>
          </a:p>
        </p:txBody>
      </p:sp>
      <p:pic>
        <p:nvPicPr>
          <p:cNvPr id="23" name="Immagine 22" descr="Immagine che contiene simbolo, cerchio, Elementi grafici, Blu elettrico&#10;&#10;Il contenuto generato dall'IA potrebbe non essere corretto.">
            <a:extLst>
              <a:ext uri="{FF2B5EF4-FFF2-40B4-BE49-F238E27FC236}">
                <a16:creationId xmlns:a16="http://schemas.microsoft.com/office/drawing/2014/main" id="{B83A69B0-A213-47BE-036B-F436098507A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829" y="2072647"/>
            <a:ext cx="502192" cy="502192"/>
          </a:xfrm>
          <a:prstGeom prst="rect">
            <a:avLst/>
          </a:prstGeom>
        </p:spPr>
      </p:pic>
      <p:pic>
        <p:nvPicPr>
          <p:cNvPr id="25" name="Immagine 24" descr="Immagine che contiene Elementi grafici, cerchio, logo, simbolo&#10;&#10;Il contenuto generato dall'IA potrebbe non essere corretto.">
            <a:extLst>
              <a:ext uri="{FF2B5EF4-FFF2-40B4-BE49-F238E27FC236}">
                <a16:creationId xmlns:a16="http://schemas.microsoft.com/office/drawing/2014/main" id="{9CB1CD76-3494-864C-480B-46D462A0276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6102" y="4586494"/>
            <a:ext cx="502193" cy="502193"/>
          </a:xfrm>
          <a:prstGeom prst="rect">
            <a:avLst/>
          </a:prstGeom>
        </p:spPr>
      </p:pic>
      <p:pic>
        <p:nvPicPr>
          <p:cNvPr id="27" name="Immagine 26" descr="Immagine che contiene Elementi grafici, cerchio, logo, Blu elettrico&#10;&#10;Il contenuto generato dall'IA potrebbe non essere corretto.">
            <a:extLst>
              <a:ext uri="{FF2B5EF4-FFF2-40B4-BE49-F238E27FC236}">
                <a16:creationId xmlns:a16="http://schemas.microsoft.com/office/drawing/2014/main" id="{CFE01055-7170-9048-7917-4670DFAE1A4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4312" y="1839020"/>
            <a:ext cx="502193" cy="502193"/>
          </a:xfrm>
          <a:prstGeom prst="rect">
            <a:avLst/>
          </a:prstGeom>
        </p:spPr>
      </p:pic>
      <p:pic>
        <p:nvPicPr>
          <p:cNvPr id="2" name="Immagine 1" descr="Immagine che contiene Elementi grafici, schermata, simbolo, Carattere&#10;&#10;Il contenuto generato dall'IA potrebbe non essere corretto.">
            <a:extLst>
              <a:ext uri="{FF2B5EF4-FFF2-40B4-BE49-F238E27FC236}">
                <a16:creationId xmlns:a16="http://schemas.microsoft.com/office/drawing/2014/main" id="{FC2FBAC3-DD19-642B-7983-9752F2A04B1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3236" y="3034310"/>
            <a:ext cx="789380" cy="789380"/>
          </a:xfrm>
          <a:prstGeom prst="rect">
            <a:avLst/>
          </a:prstGeom>
        </p:spPr>
      </p:pic>
      <p:pic>
        <p:nvPicPr>
          <p:cNvPr id="24" name="Immagine 23" descr="Immagine che contiene simbolo, cerchio, Elementi grafici, logo&#10;&#10;Il contenuto generato dall'IA potrebbe non essere corretto.">
            <a:extLst>
              <a:ext uri="{FF2B5EF4-FFF2-40B4-BE49-F238E27FC236}">
                <a16:creationId xmlns:a16="http://schemas.microsoft.com/office/drawing/2014/main" id="{342242D6-4186-36A9-02CB-A6E93E00E09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7807" y="5088687"/>
            <a:ext cx="502193" cy="502193"/>
          </a:xfrm>
          <a:prstGeom prst="rect">
            <a:avLst/>
          </a:prstGeom>
        </p:spPr>
      </p:pic>
      <p:pic>
        <p:nvPicPr>
          <p:cNvPr id="28" name="Immagine 27" descr="Immagine che contiene cartone animato&#10;&#10;Il contenuto generato dall'IA potrebbe non essere corretto.">
            <a:extLst>
              <a:ext uri="{FF2B5EF4-FFF2-40B4-BE49-F238E27FC236}">
                <a16:creationId xmlns:a16="http://schemas.microsoft.com/office/drawing/2014/main" id="{24C52B8C-426D-556F-1455-EAE75419267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6771" y="2818036"/>
            <a:ext cx="1850277" cy="1850277"/>
          </a:xfrm>
          <a:prstGeom prst="rect">
            <a:avLst/>
          </a:prstGeom>
        </p:spPr>
      </p:pic>
      <p:pic>
        <p:nvPicPr>
          <p:cNvPr id="29" name="Immagine 28" descr="Immagine che contiene Elementi grafici, schermata, simbolo, Carattere&#10;&#10;Il contenuto generato dall'IA potrebbe non essere corretto.">
            <a:extLst>
              <a:ext uri="{FF2B5EF4-FFF2-40B4-BE49-F238E27FC236}">
                <a16:creationId xmlns:a16="http://schemas.microsoft.com/office/drawing/2014/main" id="{E1D8758C-23A6-3109-8646-CC732B5518C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908321" y="3678615"/>
            <a:ext cx="794295" cy="789380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6E3F30B6-B660-D094-9387-D6D4CEA5CA0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9838949" y="5170506"/>
            <a:ext cx="13679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rgbClr val="00255E"/>
                </a:solidFill>
                <a:latin typeface="Abadi" panose="020B0604020104020204" pitchFamily="34" charset="0"/>
              </a:rPr>
              <a:t>Edge Server</a:t>
            </a:r>
            <a:endParaRPr lang="en-GB" sz="1400" noProof="0">
              <a:solidFill>
                <a:srgbClr val="00255E"/>
              </a:solidFill>
              <a:latin typeface="Abadi" panose="020B0604020104020204" pitchFamily="34" charset="0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5C9D38EF-AEEC-3F21-5B59-6ACE6102EAC5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48601" y="433395"/>
            <a:ext cx="90716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3200" b="1">
                <a:solidFill>
                  <a:srgbClr val="00255E"/>
                </a:solidFill>
                <a:latin typeface="Abadi" panose="020B0604020104020204" pitchFamily="34" charset="0"/>
              </a:rPr>
              <a:t>From Mobile to Edge: </a:t>
            </a:r>
            <a:r>
              <a:rPr lang="it-IT" sz="3200" b="1" err="1">
                <a:solidFill>
                  <a:srgbClr val="00255E"/>
                </a:solidFill>
                <a:latin typeface="Abadi" panose="020B0604020104020204" pitchFamily="34" charset="0"/>
              </a:rPr>
              <a:t>Extending</a:t>
            </a:r>
            <a:r>
              <a:rPr lang="it-IT" sz="3200" b="1">
                <a:solidFill>
                  <a:srgbClr val="00255E"/>
                </a:solidFill>
                <a:latin typeface="Abadi" panose="020B0604020104020204" pitchFamily="34" charset="0"/>
              </a:rPr>
              <a:t> </a:t>
            </a:r>
            <a:r>
              <a:rPr lang="it-IT" sz="3200" b="1" err="1">
                <a:solidFill>
                  <a:srgbClr val="00255E"/>
                </a:solidFill>
                <a:latin typeface="Abadi" panose="020B0604020104020204" pitchFamily="34" charset="0"/>
              </a:rPr>
              <a:t>NeuroVibe</a:t>
            </a:r>
            <a:endParaRPr lang="it-IT" sz="3200" b="1">
              <a:solidFill>
                <a:srgbClr val="00255E"/>
              </a:solidFill>
              <a:latin typeface="Abadi" panose="020B0604020104020204" pitchFamily="34" charset="0"/>
            </a:endParaRPr>
          </a:p>
        </p:txBody>
      </p:sp>
      <p:pic>
        <p:nvPicPr>
          <p:cNvPr id="9" name="Immagine 8" descr="Immagine che contiene simbolo, Elementi grafici, Carattere&#10;&#10;Il contenuto generato dall'IA potrebbe non essere corretto.">
            <a:extLst>
              <a:ext uri="{FF2B5EF4-FFF2-40B4-BE49-F238E27FC236}">
                <a16:creationId xmlns:a16="http://schemas.microsoft.com/office/drawing/2014/main" id="{34B9F368-AF80-0EB8-D001-DF5F0E32C07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523" y="433395"/>
            <a:ext cx="632458" cy="632458"/>
          </a:xfrm>
          <a:prstGeom prst="rect">
            <a:avLst/>
          </a:prstGeom>
        </p:spPr>
      </p:pic>
      <p:pic>
        <p:nvPicPr>
          <p:cNvPr id="11" name="Immagine 10" descr="Immagine che contiene Elementi grafici, schermata, simbolo, Carattere&#10;&#10;Il contenuto generato dall'IA potrebbe non essere corretto.">
            <a:extLst>
              <a:ext uri="{FF2B5EF4-FFF2-40B4-BE49-F238E27FC236}">
                <a16:creationId xmlns:a16="http://schemas.microsoft.com/office/drawing/2014/main" id="{FD1CE461-E257-5906-6CAC-918A9FB6C12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6853" y="6173960"/>
            <a:ext cx="425285" cy="425285"/>
          </a:xfrm>
          <a:prstGeom prst="rect">
            <a:avLst/>
          </a:prstGeom>
        </p:spPr>
      </p:pic>
      <p:pic>
        <p:nvPicPr>
          <p:cNvPr id="12" name="Immagine 11" descr="Immagine che contiene simbolo, Elementi grafici&#10;&#10;Il contenuto generato dall'IA potrebbe non essere corretto.">
            <a:extLst>
              <a:ext uri="{FF2B5EF4-FFF2-40B4-BE49-F238E27FC236}">
                <a16:creationId xmlns:a16="http://schemas.microsoft.com/office/drawing/2014/main" id="{C4C032B0-268D-E78C-9893-402E148990B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3793" y="6195418"/>
            <a:ext cx="425286" cy="425286"/>
          </a:xfrm>
          <a:prstGeom prst="rect">
            <a:avLst/>
          </a:prstGeom>
        </p:spPr>
      </p:pic>
      <p:pic>
        <p:nvPicPr>
          <p:cNvPr id="13" name="Immagine 12" descr="Immagine che contiene simbolo, Elementi grafici, arte, design&#10;&#10;Il contenuto generato dall'IA potrebbe non essere corretto.">
            <a:extLst>
              <a:ext uri="{FF2B5EF4-FFF2-40B4-BE49-F238E27FC236}">
                <a16:creationId xmlns:a16="http://schemas.microsoft.com/office/drawing/2014/main" id="{DAC2A821-9C36-92CF-F2DC-29BE2D1CD2B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6653" y="6195418"/>
            <a:ext cx="425286" cy="425286"/>
          </a:xfrm>
          <a:prstGeom prst="rect">
            <a:avLst/>
          </a:prstGeom>
        </p:spPr>
      </p:pic>
      <p:pic>
        <p:nvPicPr>
          <p:cNvPr id="15" name="Immagine 14" descr="Immagine che contiene Elementi grafici, grafica, simbolo, Carattere&#10;&#10;Il contenuto generato dall'IA potrebbe non essere corretto.">
            <a:extLst>
              <a:ext uri="{FF2B5EF4-FFF2-40B4-BE49-F238E27FC236}">
                <a16:creationId xmlns:a16="http://schemas.microsoft.com/office/drawing/2014/main" id="{7FB776E0-2827-7487-7BEB-DE559F61BD5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0137" y="6201694"/>
            <a:ext cx="425286" cy="425286"/>
          </a:xfrm>
          <a:prstGeom prst="rect">
            <a:avLst/>
          </a:prstGeom>
        </p:spPr>
      </p:pic>
      <p:pic>
        <p:nvPicPr>
          <p:cNvPr id="17" name="Immagine 16" descr="Immagine che contiene schermata, Blu elettrico, simbolo, numero&#10;&#10;Il contenuto generato dall'IA potrebbe non essere corretto.">
            <a:extLst>
              <a:ext uri="{FF2B5EF4-FFF2-40B4-BE49-F238E27FC236}">
                <a16:creationId xmlns:a16="http://schemas.microsoft.com/office/drawing/2014/main" id="{603AC3B4-1891-448B-9229-D77C80923D9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167" y="6195419"/>
            <a:ext cx="425285" cy="425285"/>
          </a:xfrm>
          <a:prstGeom prst="rect">
            <a:avLst/>
          </a:prstGeom>
        </p:spPr>
      </p:pic>
      <p:pic>
        <p:nvPicPr>
          <p:cNvPr id="26" name="Immagine 25" descr="Immagine che contiene simbolo, Elementi grafici, Carattere&#10;&#10;Il contenuto generato dall'IA potrebbe non essere corretto.">
            <a:extLst>
              <a:ext uri="{FF2B5EF4-FFF2-40B4-BE49-F238E27FC236}">
                <a16:creationId xmlns:a16="http://schemas.microsoft.com/office/drawing/2014/main" id="{3AF16401-3994-2A90-8CDF-1CB7087156A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5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8431" y="6195418"/>
            <a:ext cx="425287" cy="425287"/>
          </a:xfrm>
          <a:prstGeom prst="rect">
            <a:avLst/>
          </a:prstGeom>
        </p:spPr>
      </p:pic>
      <p:pic>
        <p:nvPicPr>
          <p:cNvPr id="22" name="Immagine 21" descr="Immagine che contiene triangolo, simbolo, linea, stella&#10;&#10;Il contenuto generato dall'IA potrebbe non essere corretto.">
            <a:extLst>
              <a:ext uri="{FF2B5EF4-FFF2-40B4-BE49-F238E27FC236}">
                <a16:creationId xmlns:a16="http://schemas.microsoft.com/office/drawing/2014/main" id="{2AE977F6-C4E1-3554-094F-A69719AD919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2932" y="6409893"/>
            <a:ext cx="277176" cy="277176"/>
          </a:xfrm>
          <a:prstGeom prst="rect">
            <a:avLst/>
          </a:prstGeom>
        </p:spPr>
      </p:pic>
      <p:pic>
        <p:nvPicPr>
          <p:cNvPr id="31" name="Immagine 30" descr="Immagine che contiene schermata, Elementi grafici, Carattere, Blu elettrico&#10;&#10;Il contenuto generato dall'IA potrebbe non essere corretto.">
            <a:extLst>
              <a:ext uri="{FF2B5EF4-FFF2-40B4-BE49-F238E27FC236}">
                <a16:creationId xmlns:a16="http://schemas.microsoft.com/office/drawing/2014/main" id="{E45F439F-F8C3-621B-522E-2035D50CF48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878" y="6173960"/>
            <a:ext cx="446744" cy="446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3812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/>
            </a:gs>
            <a:gs pos="40000">
              <a:srgbClr val="EFF0F4"/>
            </a:gs>
            <a:gs pos="0">
              <a:srgbClr val="D3DCEE"/>
            </a:gs>
            <a:gs pos="100000">
              <a:srgbClr val="D3DCEE"/>
            </a:gs>
          </a:gsLst>
          <a:lin ang="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6C0D8D4-3FDD-77A5-B13A-93E9EFE78E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FCDFCA49-16AA-8FB9-8523-5E8BE77557A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208596" cy="685800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56054289-F2A2-631D-FB4D-A14F57F448A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942132" y="373865"/>
            <a:ext cx="907165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3600" b="1">
                <a:solidFill>
                  <a:srgbClr val="00255E"/>
                </a:solidFill>
                <a:latin typeface="Abadi" panose="020B0604020104020204" pitchFamily="34" charset="0"/>
              </a:rPr>
              <a:t>Evaluation and </a:t>
            </a:r>
            <a:r>
              <a:rPr lang="it-IT" sz="3600" b="1" err="1">
                <a:solidFill>
                  <a:srgbClr val="00255E"/>
                </a:solidFill>
                <a:latin typeface="Abadi" panose="020B0604020104020204" pitchFamily="34" charset="0"/>
              </a:rPr>
              <a:t>Results</a:t>
            </a:r>
            <a:endParaRPr lang="it-IT" sz="3600" b="1">
              <a:solidFill>
                <a:srgbClr val="00255E"/>
              </a:solidFill>
              <a:latin typeface="Abadi" panose="020B0604020104020204" pitchFamily="34" charset="0"/>
            </a:endParaRPr>
          </a:p>
        </p:txBody>
      </p:sp>
      <p:pic>
        <p:nvPicPr>
          <p:cNvPr id="4" name="Elemento grafico 3">
            <a:extLst>
              <a:ext uri="{FF2B5EF4-FFF2-40B4-BE49-F238E27FC236}">
                <a16:creationId xmlns:a16="http://schemas.microsoft.com/office/drawing/2014/main" id="{DAB18805-4639-0CBC-439E-D6AF4881E91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955921" y="185195"/>
            <a:ext cx="896556" cy="896556"/>
          </a:xfrm>
          <a:prstGeom prst="rect">
            <a:avLst/>
          </a:prstGeom>
        </p:spPr>
      </p:pic>
      <p:pic>
        <p:nvPicPr>
          <p:cNvPr id="12" name="Immagine 11" descr="Immagine che contiene Elementi grafici, schermata, simbolo, Carattere&#10;&#10;Il contenuto generato dall'IA potrebbe non essere corretto.">
            <a:extLst>
              <a:ext uri="{FF2B5EF4-FFF2-40B4-BE49-F238E27FC236}">
                <a16:creationId xmlns:a16="http://schemas.microsoft.com/office/drawing/2014/main" id="{EB015999-DDE4-0A63-05AC-FF24B1E32B0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6853" y="6173960"/>
            <a:ext cx="425285" cy="425285"/>
          </a:xfrm>
          <a:prstGeom prst="rect">
            <a:avLst/>
          </a:prstGeom>
        </p:spPr>
      </p:pic>
      <p:pic>
        <p:nvPicPr>
          <p:cNvPr id="13" name="Immagine 12" descr="Immagine che contiene simbolo, Elementi grafici&#10;&#10;Il contenuto generato dall'IA potrebbe non essere corretto.">
            <a:extLst>
              <a:ext uri="{FF2B5EF4-FFF2-40B4-BE49-F238E27FC236}">
                <a16:creationId xmlns:a16="http://schemas.microsoft.com/office/drawing/2014/main" id="{5FDFD29F-A5E7-8D20-350A-A173D51C145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3793" y="6195418"/>
            <a:ext cx="425286" cy="425286"/>
          </a:xfrm>
          <a:prstGeom prst="rect">
            <a:avLst/>
          </a:prstGeom>
        </p:spPr>
      </p:pic>
      <p:pic>
        <p:nvPicPr>
          <p:cNvPr id="14" name="Immagine 13" descr="Immagine che contiene simbolo, Elementi grafici, arte, design&#10;&#10;Il contenuto generato dall'IA potrebbe non essere corretto.">
            <a:extLst>
              <a:ext uri="{FF2B5EF4-FFF2-40B4-BE49-F238E27FC236}">
                <a16:creationId xmlns:a16="http://schemas.microsoft.com/office/drawing/2014/main" id="{8983EC1F-FC0A-59D0-98C3-3E6D897ACD6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7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6653" y="6195418"/>
            <a:ext cx="425286" cy="425286"/>
          </a:xfrm>
          <a:prstGeom prst="rect">
            <a:avLst/>
          </a:prstGeom>
        </p:spPr>
      </p:pic>
      <p:pic>
        <p:nvPicPr>
          <p:cNvPr id="15" name="Immagine 14" descr="Immagine che contiene Elementi grafici, grafica, simbolo, Carattere&#10;&#10;Il contenuto generato dall'IA potrebbe non essere corretto.">
            <a:extLst>
              <a:ext uri="{FF2B5EF4-FFF2-40B4-BE49-F238E27FC236}">
                <a16:creationId xmlns:a16="http://schemas.microsoft.com/office/drawing/2014/main" id="{6442836E-19CB-1EAE-8550-F2252C48509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0137" y="6201694"/>
            <a:ext cx="425286" cy="425286"/>
          </a:xfrm>
          <a:prstGeom prst="rect">
            <a:avLst/>
          </a:prstGeom>
        </p:spPr>
      </p:pic>
      <p:pic>
        <p:nvPicPr>
          <p:cNvPr id="16" name="Immagine 15" descr="Immagine che contiene schermata, Blu elettrico, simbolo, numero&#10;&#10;Il contenuto generato dall'IA potrebbe non essere corretto.">
            <a:extLst>
              <a:ext uri="{FF2B5EF4-FFF2-40B4-BE49-F238E27FC236}">
                <a16:creationId xmlns:a16="http://schemas.microsoft.com/office/drawing/2014/main" id="{E9B237D5-2826-6A74-373D-B5E1B7103D7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167" y="6195419"/>
            <a:ext cx="425285" cy="425285"/>
          </a:xfrm>
          <a:prstGeom prst="rect">
            <a:avLst/>
          </a:prstGeom>
        </p:spPr>
      </p:pic>
      <p:pic>
        <p:nvPicPr>
          <p:cNvPr id="17" name="Immagine 16" descr="Immagine che contiene triangolo, simbolo, linea, stella&#10;&#10;Il contenuto generato dall'IA potrebbe non essere corretto.">
            <a:extLst>
              <a:ext uri="{FF2B5EF4-FFF2-40B4-BE49-F238E27FC236}">
                <a16:creationId xmlns:a16="http://schemas.microsoft.com/office/drawing/2014/main" id="{0145D597-54F8-DE1E-0D60-BE646219E18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296" y="6408061"/>
            <a:ext cx="277176" cy="277176"/>
          </a:xfrm>
          <a:prstGeom prst="rect">
            <a:avLst/>
          </a:prstGeom>
        </p:spPr>
      </p:pic>
      <p:pic>
        <p:nvPicPr>
          <p:cNvPr id="18" name="Immagine 17" descr="Immagine che contiene simbolo, Elementi grafici, Carattere&#10;&#10;Il contenuto generato dall'IA potrebbe non essere corretto.">
            <a:extLst>
              <a:ext uri="{FF2B5EF4-FFF2-40B4-BE49-F238E27FC236}">
                <a16:creationId xmlns:a16="http://schemas.microsoft.com/office/drawing/2014/main" id="{008F233F-80CE-CB41-533B-A57BFECA9BC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8431" y="6195418"/>
            <a:ext cx="425287" cy="425287"/>
          </a:xfrm>
          <a:prstGeom prst="rect">
            <a:avLst/>
          </a:prstGeom>
        </p:spPr>
      </p:pic>
      <p:pic>
        <p:nvPicPr>
          <p:cNvPr id="19" name="Immagine 18" descr="Immagine che contiene schermata, Elementi grafici, Carattere, Blu elettrico&#10;&#10;Il contenuto generato dall'IA potrebbe non essere corretto.">
            <a:extLst>
              <a:ext uri="{FF2B5EF4-FFF2-40B4-BE49-F238E27FC236}">
                <a16:creationId xmlns:a16="http://schemas.microsoft.com/office/drawing/2014/main" id="{3BD208E0-94F5-3310-BA66-1DE0953C6B3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878" y="6173960"/>
            <a:ext cx="446744" cy="446744"/>
          </a:xfrm>
          <a:prstGeom prst="rect">
            <a:avLst/>
          </a:prstGeom>
        </p:spPr>
      </p:pic>
      <p:pic>
        <p:nvPicPr>
          <p:cNvPr id="20" name="Immagine 19" descr="Immagine che contiene simbolo, Elementi grafici, arte, design&#10;&#10;Il contenuto generato dall'IA potrebbe non essere corretto.">
            <a:extLst>
              <a:ext uri="{FF2B5EF4-FFF2-40B4-BE49-F238E27FC236}">
                <a16:creationId xmlns:a16="http://schemas.microsoft.com/office/drawing/2014/main" id="{898515B9-EA45-4CB5-D568-FC87805AF58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927" y="281370"/>
            <a:ext cx="704205" cy="704205"/>
          </a:xfrm>
          <a:prstGeom prst="rect">
            <a:avLst/>
          </a:prstGeom>
        </p:spPr>
      </p:pic>
      <p:sp>
        <p:nvSpPr>
          <p:cNvPr id="21" name="Rettangolo con angoli arrotondati 20">
            <a:extLst>
              <a:ext uri="{FF2B5EF4-FFF2-40B4-BE49-F238E27FC236}">
                <a16:creationId xmlns:a16="http://schemas.microsoft.com/office/drawing/2014/main" id="{D6D30D39-7123-FE89-D119-CC2B6C10762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40812" y="1394061"/>
            <a:ext cx="5161288" cy="3225805"/>
          </a:xfrm>
          <a:prstGeom prst="roundRect">
            <a:avLst>
              <a:gd name="adj" fmla="val 6588"/>
            </a:avLst>
          </a:prstGeom>
          <a:blipFill>
            <a:blip r:embed="rId13"/>
            <a:stretch>
              <a:fillRect/>
            </a:stretch>
          </a:blip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Rettangolo con angoli arrotondati 22">
            <a:extLst>
              <a:ext uri="{FF2B5EF4-FFF2-40B4-BE49-F238E27FC236}">
                <a16:creationId xmlns:a16="http://schemas.microsoft.com/office/drawing/2014/main" id="{8FD38B59-32B2-FF20-F162-D35EAA350F0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187640" y="3006963"/>
            <a:ext cx="5161288" cy="3225805"/>
          </a:xfrm>
          <a:prstGeom prst="roundRect">
            <a:avLst>
              <a:gd name="adj" fmla="val 6588"/>
            </a:avLst>
          </a:prstGeom>
          <a:blipFill>
            <a:blip r:embed="rId14"/>
            <a:stretch>
              <a:fillRect/>
            </a:stretch>
          </a:blip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7FDD6964-17CB-5DA3-D31B-A48CE9E2407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38800" y="2974258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/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650E43C5-4DB8-8B1C-B4DA-C24AA24763A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187640" y="1699416"/>
            <a:ext cx="50506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00255E"/>
                </a:solidFill>
                <a:latin typeface="Abadi" panose="020B0604020104020204" pitchFamily="34" charset="0"/>
              </a:rPr>
              <a:t>Edge deployment significantly reduces both CPU consumption and execution time, enabling efficient and real-time EEG inference.</a:t>
            </a:r>
            <a:endParaRPr lang="it-IT">
              <a:solidFill>
                <a:srgbClr val="00255E"/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01347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40000">
              <a:srgbClr val="EFF0F4"/>
            </a:gs>
            <a:gs pos="0">
              <a:srgbClr val="D3DCEE"/>
            </a:gs>
            <a:gs pos="100000">
              <a:srgbClr val="D3DCEE"/>
            </a:gs>
          </a:gsLst>
          <a:lin ang="0" scaled="1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4D8ED4D-80C4-5902-3807-00A66445F6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FEDD1F16-BE69-E3A1-4A5C-896E5520E2E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208596" cy="685800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21795424-A1A9-24A8-6CE8-9FE1D7754CD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942132" y="373865"/>
            <a:ext cx="907165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3600" b="1">
                <a:solidFill>
                  <a:srgbClr val="00255E"/>
                </a:solidFill>
                <a:latin typeface="Abadi" panose="020B0604020104020204" pitchFamily="34" charset="0"/>
              </a:rPr>
              <a:t>Evaluation and </a:t>
            </a:r>
            <a:r>
              <a:rPr lang="it-IT" sz="3600" b="1" err="1">
                <a:solidFill>
                  <a:srgbClr val="00255E"/>
                </a:solidFill>
                <a:latin typeface="Abadi" panose="020B0604020104020204" pitchFamily="34" charset="0"/>
              </a:rPr>
              <a:t>Results</a:t>
            </a:r>
            <a:endParaRPr lang="it-IT" sz="3600" b="1">
              <a:solidFill>
                <a:srgbClr val="00255E"/>
              </a:solidFill>
              <a:latin typeface="Abadi" panose="020B0604020104020204" pitchFamily="34" charset="0"/>
            </a:endParaRPr>
          </a:p>
        </p:txBody>
      </p:sp>
      <p:pic>
        <p:nvPicPr>
          <p:cNvPr id="4" name="Elemento grafico 3">
            <a:extLst>
              <a:ext uri="{FF2B5EF4-FFF2-40B4-BE49-F238E27FC236}">
                <a16:creationId xmlns:a16="http://schemas.microsoft.com/office/drawing/2014/main" id="{9B7371A9-62EF-DEB0-173B-136E0C1331F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955921" y="185195"/>
            <a:ext cx="896556" cy="896556"/>
          </a:xfrm>
          <a:prstGeom prst="rect">
            <a:avLst/>
          </a:prstGeom>
        </p:spPr>
      </p:pic>
      <p:pic>
        <p:nvPicPr>
          <p:cNvPr id="12" name="Immagine 11" descr="Immagine che contiene simbolo, Elementi grafici, arte, design&#10;&#10;Il contenuto generato dall'IA potrebbe non essere corretto.">
            <a:extLst>
              <a:ext uri="{FF2B5EF4-FFF2-40B4-BE49-F238E27FC236}">
                <a16:creationId xmlns:a16="http://schemas.microsoft.com/office/drawing/2014/main" id="{4367BB44-CAD3-CE8C-EAC4-075D38FD7AD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927" y="281370"/>
            <a:ext cx="704205" cy="704205"/>
          </a:xfrm>
          <a:prstGeom prst="rect">
            <a:avLst/>
          </a:prstGeom>
        </p:spPr>
      </p:pic>
      <p:pic>
        <p:nvPicPr>
          <p:cNvPr id="13" name="Immagine 12" descr="Immagine che contiene Elementi grafici, schermata, simbolo, Carattere&#10;&#10;Il contenuto generato dall'IA potrebbe non essere corretto.">
            <a:extLst>
              <a:ext uri="{FF2B5EF4-FFF2-40B4-BE49-F238E27FC236}">
                <a16:creationId xmlns:a16="http://schemas.microsoft.com/office/drawing/2014/main" id="{5CAFB02B-E481-2ECF-99C9-317C83E4781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6853" y="6173960"/>
            <a:ext cx="425285" cy="425285"/>
          </a:xfrm>
          <a:prstGeom prst="rect">
            <a:avLst/>
          </a:prstGeom>
        </p:spPr>
      </p:pic>
      <p:pic>
        <p:nvPicPr>
          <p:cNvPr id="14" name="Immagine 13" descr="Immagine che contiene simbolo, Elementi grafici&#10;&#10;Il contenuto generato dall'IA potrebbe non essere corretto.">
            <a:extLst>
              <a:ext uri="{FF2B5EF4-FFF2-40B4-BE49-F238E27FC236}">
                <a16:creationId xmlns:a16="http://schemas.microsoft.com/office/drawing/2014/main" id="{5FE43884-911C-5672-5361-3CCACDA7AC6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3793" y="6195418"/>
            <a:ext cx="425286" cy="425286"/>
          </a:xfrm>
          <a:prstGeom prst="rect">
            <a:avLst/>
          </a:prstGeom>
        </p:spPr>
      </p:pic>
      <p:pic>
        <p:nvPicPr>
          <p:cNvPr id="15" name="Immagine 14" descr="Immagine che contiene simbolo, Elementi grafici, arte, design&#10;&#10;Il contenuto generato dall'IA potrebbe non essere corretto.">
            <a:extLst>
              <a:ext uri="{FF2B5EF4-FFF2-40B4-BE49-F238E27FC236}">
                <a16:creationId xmlns:a16="http://schemas.microsoft.com/office/drawing/2014/main" id="{346A7874-1134-6916-AD6B-EE66C3195D0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6653" y="6195418"/>
            <a:ext cx="425286" cy="425286"/>
          </a:xfrm>
          <a:prstGeom prst="rect">
            <a:avLst/>
          </a:prstGeom>
        </p:spPr>
      </p:pic>
      <p:pic>
        <p:nvPicPr>
          <p:cNvPr id="16" name="Immagine 15" descr="Immagine che contiene Elementi grafici, grafica, simbolo, Carattere&#10;&#10;Il contenuto generato dall'IA potrebbe non essere corretto.">
            <a:extLst>
              <a:ext uri="{FF2B5EF4-FFF2-40B4-BE49-F238E27FC236}">
                <a16:creationId xmlns:a16="http://schemas.microsoft.com/office/drawing/2014/main" id="{A3C013D0-0F96-4CA9-D172-8923E01CF6F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0137" y="6201694"/>
            <a:ext cx="425286" cy="425286"/>
          </a:xfrm>
          <a:prstGeom prst="rect">
            <a:avLst/>
          </a:prstGeom>
        </p:spPr>
      </p:pic>
      <p:pic>
        <p:nvPicPr>
          <p:cNvPr id="17" name="Immagine 16" descr="Immagine che contiene schermata, Blu elettrico, simbolo, numero&#10;&#10;Il contenuto generato dall'IA potrebbe non essere corretto.">
            <a:extLst>
              <a:ext uri="{FF2B5EF4-FFF2-40B4-BE49-F238E27FC236}">
                <a16:creationId xmlns:a16="http://schemas.microsoft.com/office/drawing/2014/main" id="{30C91746-91B3-A654-EC61-93A1C4ACD52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167" y="6195419"/>
            <a:ext cx="425285" cy="425285"/>
          </a:xfrm>
          <a:prstGeom prst="rect">
            <a:avLst/>
          </a:prstGeom>
        </p:spPr>
      </p:pic>
      <p:pic>
        <p:nvPicPr>
          <p:cNvPr id="18" name="Immagine 17" descr="Immagine che contiene triangolo, simbolo, linea, stella&#10;&#10;Il contenuto generato dall'IA potrebbe non essere corretto.">
            <a:extLst>
              <a:ext uri="{FF2B5EF4-FFF2-40B4-BE49-F238E27FC236}">
                <a16:creationId xmlns:a16="http://schemas.microsoft.com/office/drawing/2014/main" id="{E0F9A942-E87F-E76B-8580-675295688CA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296" y="6408061"/>
            <a:ext cx="277176" cy="277176"/>
          </a:xfrm>
          <a:prstGeom prst="rect">
            <a:avLst/>
          </a:prstGeom>
        </p:spPr>
      </p:pic>
      <p:pic>
        <p:nvPicPr>
          <p:cNvPr id="19" name="Immagine 18" descr="Immagine che contiene simbolo, Elementi grafici, Carattere&#10;&#10;Il contenuto generato dall'IA potrebbe non essere corretto.">
            <a:extLst>
              <a:ext uri="{FF2B5EF4-FFF2-40B4-BE49-F238E27FC236}">
                <a16:creationId xmlns:a16="http://schemas.microsoft.com/office/drawing/2014/main" id="{278C782A-076C-23CF-402F-45ADD1F2823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8431" y="6195418"/>
            <a:ext cx="425287" cy="425287"/>
          </a:xfrm>
          <a:prstGeom prst="rect">
            <a:avLst/>
          </a:prstGeom>
        </p:spPr>
      </p:pic>
      <p:pic>
        <p:nvPicPr>
          <p:cNvPr id="20" name="Immagine 19" descr="Immagine che contiene schermata, Elementi grafici, Carattere, Blu elettrico&#10;&#10;Il contenuto generato dall'IA potrebbe non essere corretto.">
            <a:extLst>
              <a:ext uri="{FF2B5EF4-FFF2-40B4-BE49-F238E27FC236}">
                <a16:creationId xmlns:a16="http://schemas.microsoft.com/office/drawing/2014/main" id="{3599BCD8-788F-CD86-B8CB-7B3F56E8868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878" y="6173960"/>
            <a:ext cx="446744" cy="446744"/>
          </a:xfrm>
          <a:prstGeom prst="rect">
            <a:avLst/>
          </a:prstGeom>
        </p:spPr>
      </p:pic>
      <p:sp>
        <p:nvSpPr>
          <p:cNvPr id="23" name="Rettangolo con angoli arrotondati 22">
            <a:extLst>
              <a:ext uri="{FF2B5EF4-FFF2-40B4-BE49-F238E27FC236}">
                <a16:creationId xmlns:a16="http://schemas.microsoft.com/office/drawing/2014/main" id="{76330374-484E-6A93-658E-4830883E24A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40812" y="1394061"/>
            <a:ext cx="5161288" cy="3225805"/>
          </a:xfrm>
          <a:prstGeom prst="roundRect">
            <a:avLst>
              <a:gd name="adj" fmla="val 6588"/>
            </a:avLst>
          </a:prstGeom>
          <a:blipFill>
            <a:blip r:embed="rId13"/>
            <a:stretch>
              <a:fillRect/>
            </a:stretch>
          </a:blip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Rettangolo con angoli arrotondati 23">
            <a:extLst>
              <a:ext uri="{FF2B5EF4-FFF2-40B4-BE49-F238E27FC236}">
                <a16:creationId xmlns:a16="http://schemas.microsoft.com/office/drawing/2014/main" id="{F7DAB314-73FB-5343-7C02-109610966A6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187640" y="3006963"/>
            <a:ext cx="5161288" cy="3225805"/>
          </a:xfrm>
          <a:prstGeom prst="roundRect">
            <a:avLst>
              <a:gd name="adj" fmla="val 6588"/>
            </a:avLst>
          </a:prstGeom>
          <a:blipFill>
            <a:blip r:embed="rId14"/>
            <a:stretch>
              <a:fillRect/>
            </a:stretch>
          </a:blip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C2EEED47-024A-BB7B-2B10-E002FFDE4DC5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338323" y="1779036"/>
            <a:ext cx="48599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00255E"/>
                </a:solidFill>
                <a:latin typeface="Abadi" panose="020B0604020104020204" pitchFamily="34" charset="0"/>
              </a:rPr>
              <a:t>Higher Wi-Fi energy and data usage observed with edge deployment, reflecting increased network interactions.</a:t>
            </a:r>
            <a:endParaRPr lang="it-IT">
              <a:solidFill>
                <a:srgbClr val="00255E"/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16976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CC1CA23-F174-CE9E-A226-D8C3CEE8C0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5CBDDE16-29E4-B894-740F-7F7C7F21E30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5400000">
            <a:off x="6705363" y="2498352"/>
            <a:ext cx="4595752" cy="2296934"/>
          </a:xfrm>
          <a:prstGeom prst="roundRect">
            <a:avLst>
              <a:gd name="adj" fmla="val 0"/>
            </a:avLst>
          </a:prstGeom>
          <a:blipFill>
            <a:blip r:embed="rId3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6" name="Immagine 5" descr="Immagine che contiene schermata, smartphone&#10;&#10;Il contenuto generato dall'IA potrebbe non essere corretto.">
            <a:extLst>
              <a:ext uri="{FF2B5EF4-FFF2-40B4-BE49-F238E27FC236}">
                <a16:creationId xmlns:a16="http://schemas.microsoft.com/office/drawing/2014/main" id="{34203367-DED4-0176-FE7D-775A68595D4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4635" y="1193242"/>
            <a:ext cx="2635703" cy="4904136"/>
          </a:xfrm>
          <a:prstGeom prst="rect">
            <a:avLst/>
          </a:prstGeom>
        </p:spPr>
      </p:pic>
      <p:pic>
        <p:nvPicPr>
          <p:cNvPr id="5" name="Immagine 4" descr="Immagine che contiene Elementi grafici, grafica, logo, creatività&#10;&#10;Il contenuto generato dall'IA potrebbe non essere corretto.">
            <a:extLst>
              <a:ext uri="{FF2B5EF4-FFF2-40B4-BE49-F238E27FC236}">
                <a16:creationId xmlns:a16="http://schemas.microsoft.com/office/drawing/2014/main" id="{D9AE6A85-9F35-27FA-F75C-5D91E2DC157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2580" y="2758049"/>
            <a:ext cx="999811" cy="999811"/>
          </a:xfrm>
          <a:prstGeom prst="rect">
            <a:avLst/>
          </a:prstGeom>
        </p:spPr>
      </p:pic>
      <p:pic>
        <p:nvPicPr>
          <p:cNvPr id="2" name="Immagine 1" descr="Immagine che contiene schermata, smartphone&#10;&#10;Il contenuto generato dall'IA potrebbe non essere corretto.">
            <a:extLst>
              <a:ext uri="{FF2B5EF4-FFF2-40B4-BE49-F238E27FC236}">
                <a16:creationId xmlns:a16="http://schemas.microsoft.com/office/drawing/2014/main" id="{96F8AFAE-F2B9-42C0-7473-ACAB51104BE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4633" y="1193242"/>
            <a:ext cx="2635704" cy="4916848"/>
          </a:xfrm>
          <a:prstGeom prst="rect">
            <a:avLst/>
          </a:prstGeom>
        </p:spPr>
      </p:pic>
      <p:pic>
        <p:nvPicPr>
          <p:cNvPr id="4" name="Immagine 3" descr="Università di Pisa - APRE">
            <a:extLst>
              <a:ext uri="{FF2B5EF4-FFF2-40B4-BE49-F238E27FC236}">
                <a16:creationId xmlns:a16="http://schemas.microsoft.com/office/drawing/2014/main" id="{8D976870-5EA1-F539-60C3-2B60BD0BF9E0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7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5042"/>
                    </a14:imgEffect>
                    <a14:imgEffect>
                      <a14:saturation sat="166000"/>
                    </a14:imgEffect>
                    <a14:imgEffect>
                      <a14:brightnessContrast bright="-38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431780" y="6035040"/>
            <a:ext cx="1624138" cy="822960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D97F5C7A-6048-39DB-2F48-E1D308A0446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48970" y="316079"/>
            <a:ext cx="588952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ln w="0"/>
                <a:solidFill>
                  <a:srgbClr val="00255E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ExtraBold" panose="020F050202020403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NeuroVibe: Real-Time EEG Aesthetic Analysis - Mobile vs Edge</a:t>
            </a:r>
            <a:endParaRPr lang="it-IT" sz="3600">
              <a:ln w="0"/>
              <a:solidFill>
                <a:srgbClr val="00255E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ptos ExtraBold" panose="020F0502020204030204" pitchFamily="34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51801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40000">
              <a:srgbClr val="EFF0F4"/>
            </a:gs>
            <a:gs pos="0">
              <a:srgbClr val="D3DCEE"/>
            </a:gs>
            <a:gs pos="100000">
              <a:srgbClr val="D3DCEE"/>
            </a:gs>
          </a:gsLst>
          <a:lin ang="0" scaled="1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414C2FA-1E67-0F92-92CA-9DBD5340DD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54BF0301-CC15-56E5-4AEE-69F0AC49A02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208596" cy="685800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0AD2391E-24FE-6EBA-8DCC-69B0A5A11CB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942132" y="373865"/>
            <a:ext cx="907165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3600" b="1">
                <a:solidFill>
                  <a:srgbClr val="00255E"/>
                </a:solidFill>
                <a:latin typeface="Abadi" panose="020B0604020104020204" pitchFamily="34" charset="0"/>
              </a:rPr>
              <a:t>Evaluation and </a:t>
            </a:r>
            <a:r>
              <a:rPr lang="it-IT" sz="3600" b="1" err="1">
                <a:solidFill>
                  <a:srgbClr val="00255E"/>
                </a:solidFill>
                <a:latin typeface="Abadi" panose="020B0604020104020204" pitchFamily="34" charset="0"/>
              </a:rPr>
              <a:t>Results</a:t>
            </a:r>
            <a:endParaRPr lang="it-IT" sz="3600" b="1">
              <a:solidFill>
                <a:srgbClr val="00255E"/>
              </a:solidFill>
              <a:latin typeface="Abadi" panose="020B0604020104020204" pitchFamily="34" charset="0"/>
            </a:endParaRPr>
          </a:p>
        </p:txBody>
      </p:sp>
      <p:pic>
        <p:nvPicPr>
          <p:cNvPr id="4" name="Elemento grafico 3">
            <a:extLst>
              <a:ext uri="{FF2B5EF4-FFF2-40B4-BE49-F238E27FC236}">
                <a16:creationId xmlns:a16="http://schemas.microsoft.com/office/drawing/2014/main" id="{52194355-FBB5-D418-EC11-970019CFBB5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955921" y="185195"/>
            <a:ext cx="896556" cy="896556"/>
          </a:xfrm>
          <a:prstGeom prst="rect">
            <a:avLst/>
          </a:prstGeom>
        </p:spPr>
      </p:pic>
      <p:pic>
        <p:nvPicPr>
          <p:cNvPr id="6" name="Immagine 5" descr="Immagine che contiene simbolo, Elementi grafici, arte, design&#10;&#10;Il contenuto generato dall'IA potrebbe non essere corretto.">
            <a:extLst>
              <a:ext uri="{FF2B5EF4-FFF2-40B4-BE49-F238E27FC236}">
                <a16:creationId xmlns:a16="http://schemas.microsoft.com/office/drawing/2014/main" id="{07B8E9CF-ED18-D103-7691-35AFD692548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927" y="281370"/>
            <a:ext cx="704205" cy="704205"/>
          </a:xfrm>
          <a:prstGeom prst="rect">
            <a:avLst/>
          </a:prstGeom>
        </p:spPr>
      </p:pic>
      <p:pic>
        <p:nvPicPr>
          <p:cNvPr id="8" name="Immagine 7" descr="Immagine che contiene Elementi grafici, schermata, simbolo, Carattere&#10;&#10;Il contenuto generato dall'IA potrebbe non essere corretto.">
            <a:extLst>
              <a:ext uri="{FF2B5EF4-FFF2-40B4-BE49-F238E27FC236}">
                <a16:creationId xmlns:a16="http://schemas.microsoft.com/office/drawing/2014/main" id="{F306BB4B-37DD-EFDC-B266-DEE4799AE1E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6853" y="6173960"/>
            <a:ext cx="425285" cy="425285"/>
          </a:xfrm>
          <a:prstGeom prst="rect">
            <a:avLst/>
          </a:prstGeom>
        </p:spPr>
      </p:pic>
      <p:pic>
        <p:nvPicPr>
          <p:cNvPr id="11" name="Immagine 10" descr="Immagine che contiene simbolo, Elementi grafici&#10;&#10;Il contenuto generato dall'IA potrebbe non essere corretto.">
            <a:extLst>
              <a:ext uri="{FF2B5EF4-FFF2-40B4-BE49-F238E27FC236}">
                <a16:creationId xmlns:a16="http://schemas.microsoft.com/office/drawing/2014/main" id="{5B879315-11CC-EBBF-623F-388B8F47A12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3793" y="6195418"/>
            <a:ext cx="425286" cy="425286"/>
          </a:xfrm>
          <a:prstGeom prst="rect">
            <a:avLst/>
          </a:prstGeom>
        </p:spPr>
      </p:pic>
      <p:pic>
        <p:nvPicPr>
          <p:cNvPr id="13" name="Immagine 12" descr="Immagine che contiene simbolo, Elementi grafici, arte, design&#10;&#10;Il contenuto generato dall'IA potrebbe non essere corretto.">
            <a:extLst>
              <a:ext uri="{FF2B5EF4-FFF2-40B4-BE49-F238E27FC236}">
                <a16:creationId xmlns:a16="http://schemas.microsoft.com/office/drawing/2014/main" id="{3DEF5E83-A36B-1A5B-9DEE-921697872BE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6653" y="6195418"/>
            <a:ext cx="425286" cy="425286"/>
          </a:xfrm>
          <a:prstGeom prst="rect">
            <a:avLst/>
          </a:prstGeom>
        </p:spPr>
      </p:pic>
      <p:pic>
        <p:nvPicPr>
          <p:cNvPr id="14" name="Immagine 13" descr="Immagine che contiene Elementi grafici, grafica, simbolo, Carattere&#10;&#10;Il contenuto generato dall'IA potrebbe non essere corretto.">
            <a:extLst>
              <a:ext uri="{FF2B5EF4-FFF2-40B4-BE49-F238E27FC236}">
                <a16:creationId xmlns:a16="http://schemas.microsoft.com/office/drawing/2014/main" id="{2134AC28-4FC4-ED9E-73F2-D9150F4B947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0137" y="6201694"/>
            <a:ext cx="425286" cy="425286"/>
          </a:xfrm>
          <a:prstGeom prst="rect">
            <a:avLst/>
          </a:prstGeom>
        </p:spPr>
      </p:pic>
      <p:pic>
        <p:nvPicPr>
          <p:cNvPr id="15" name="Immagine 14" descr="Immagine che contiene schermata, Blu elettrico, simbolo, numero&#10;&#10;Il contenuto generato dall'IA potrebbe non essere corretto.">
            <a:extLst>
              <a:ext uri="{FF2B5EF4-FFF2-40B4-BE49-F238E27FC236}">
                <a16:creationId xmlns:a16="http://schemas.microsoft.com/office/drawing/2014/main" id="{54C8880B-3E26-7465-66D5-320F663010A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167" y="6195419"/>
            <a:ext cx="425285" cy="425285"/>
          </a:xfrm>
          <a:prstGeom prst="rect">
            <a:avLst/>
          </a:prstGeom>
        </p:spPr>
      </p:pic>
      <p:pic>
        <p:nvPicPr>
          <p:cNvPr id="16" name="Immagine 15" descr="Immagine che contiene triangolo, simbolo, linea, stella&#10;&#10;Il contenuto generato dall'IA potrebbe non essere corretto.">
            <a:extLst>
              <a:ext uri="{FF2B5EF4-FFF2-40B4-BE49-F238E27FC236}">
                <a16:creationId xmlns:a16="http://schemas.microsoft.com/office/drawing/2014/main" id="{882E012A-EC73-4CB1-236A-DAFFF8A7DE8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296" y="6408061"/>
            <a:ext cx="277176" cy="277176"/>
          </a:xfrm>
          <a:prstGeom prst="rect">
            <a:avLst/>
          </a:prstGeom>
        </p:spPr>
      </p:pic>
      <p:pic>
        <p:nvPicPr>
          <p:cNvPr id="17" name="Immagine 16" descr="Immagine che contiene simbolo, Elementi grafici, Carattere&#10;&#10;Il contenuto generato dall'IA potrebbe non essere corretto.">
            <a:extLst>
              <a:ext uri="{FF2B5EF4-FFF2-40B4-BE49-F238E27FC236}">
                <a16:creationId xmlns:a16="http://schemas.microsoft.com/office/drawing/2014/main" id="{79208194-7397-ABB6-90BD-FC7F142CE31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8431" y="6195418"/>
            <a:ext cx="425287" cy="425287"/>
          </a:xfrm>
          <a:prstGeom prst="rect">
            <a:avLst/>
          </a:prstGeom>
        </p:spPr>
      </p:pic>
      <p:pic>
        <p:nvPicPr>
          <p:cNvPr id="18" name="Immagine 17" descr="Immagine che contiene schermata, Elementi grafici, Carattere, Blu elettrico&#10;&#10;Il contenuto generato dall'IA potrebbe non essere corretto.">
            <a:extLst>
              <a:ext uri="{FF2B5EF4-FFF2-40B4-BE49-F238E27FC236}">
                <a16:creationId xmlns:a16="http://schemas.microsoft.com/office/drawing/2014/main" id="{2C0D7B6E-3058-AC5F-7861-28BFDB3B554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878" y="6173960"/>
            <a:ext cx="446744" cy="446744"/>
          </a:xfrm>
          <a:prstGeom prst="rect">
            <a:avLst/>
          </a:prstGeom>
        </p:spPr>
      </p:pic>
      <p:sp>
        <p:nvSpPr>
          <p:cNvPr id="20" name="Rettangolo con angoli arrotondati 19">
            <a:extLst>
              <a:ext uri="{FF2B5EF4-FFF2-40B4-BE49-F238E27FC236}">
                <a16:creationId xmlns:a16="http://schemas.microsoft.com/office/drawing/2014/main" id="{DB9CED24-5E9C-A1B6-4586-34CAE29DD6F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207666" y="1653379"/>
            <a:ext cx="5161288" cy="3225805"/>
          </a:xfrm>
          <a:prstGeom prst="roundRect">
            <a:avLst>
              <a:gd name="adj" fmla="val 6588"/>
            </a:avLst>
          </a:prstGeom>
          <a:blipFill>
            <a:blip r:embed="rId13"/>
            <a:stretch>
              <a:fillRect/>
            </a:stretch>
          </a:blip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1D14DB8F-4D04-D3F7-6FF1-D940817BCC1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7693477" y="2310460"/>
            <a:ext cx="376628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00255E"/>
                </a:solidFill>
                <a:latin typeface="Abadi" panose="020B0604020104020204" pitchFamily="34" charset="0"/>
              </a:rPr>
              <a:t>Compared to mobile deployment, edge execution delivers substantial energy savings, optimizing performance without relying on cloud infrastructure.</a:t>
            </a:r>
            <a:endParaRPr lang="it-IT">
              <a:solidFill>
                <a:srgbClr val="00255E"/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91994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40000">
              <a:srgbClr val="EFF0F4"/>
            </a:gs>
            <a:gs pos="0">
              <a:srgbClr val="D3DCEE"/>
            </a:gs>
            <a:gs pos="100000">
              <a:srgbClr val="D3DCEE"/>
            </a:gs>
          </a:gsLst>
          <a:lin ang="0" scaled="1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0AD60B0-A9F4-9ACD-56F2-705472FF6C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ttangolo con angoli arrotondati 39">
            <a:extLst>
              <a:ext uri="{FF2B5EF4-FFF2-40B4-BE49-F238E27FC236}">
                <a16:creationId xmlns:a16="http://schemas.microsoft.com/office/drawing/2014/main" id="{2E5F4352-C2F2-D053-5C38-3B47CA784E6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8298" y="-38604"/>
            <a:ext cx="12208596" cy="6896604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con angoli arrotondati 11">
            <a:extLst>
              <a:ext uri="{FF2B5EF4-FFF2-40B4-BE49-F238E27FC236}">
                <a16:creationId xmlns:a16="http://schemas.microsoft.com/office/drawing/2014/main" id="{76FDD82F-DA9C-E6B0-16D6-EA4CC4BD9AB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67792" y="3131760"/>
            <a:ext cx="2103406" cy="2237393"/>
          </a:xfrm>
          <a:prstGeom prst="roundRect">
            <a:avLst>
              <a:gd name="adj" fmla="val 11494"/>
            </a:avLst>
          </a:prstGeom>
          <a:solidFill>
            <a:srgbClr val="E7DF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4C760167-1934-7C8B-314A-848B06E522A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32130" y="4374137"/>
            <a:ext cx="17655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>
                <a:solidFill>
                  <a:srgbClr val="00255E"/>
                </a:solidFill>
                <a:latin typeface="Abadi" panose="020B0604020104020204" pitchFamily="34" charset="0"/>
              </a:rPr>
              <a:t>Real-time EEG Signal Processing</a:t>
            </a:r>
            <a:endParaRPr lang="en-GB" sz="1600" noProof="0">
              <a:solidFill>
                <a:srgbClr val="00255E"/>
              </a:solidFill>
              <a:latin typeface="Abadi" panose="020B0604020104020204" pitchFamily="34" charset="0"/>
            </a:endParaRPr>
          </a:p>
        </p:txBody>
      </p:sp>
      <p:grpSp>
        <p:nvGrpSpPr>
          <p:cNvPr id="19" name="Gruppo 18">
            <a:extLst>
              <a:ext uri="{FF2B5EF4-FFF2-40B4-BE49-F238E27FC236}">
                <a16:creationId xmlns:a16="http://schemas.microsoft.com/office/drawing/2014/main" id="{B6124CC0-4D6C-47CC-57CB-8E6AA660856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107283" y="2439800"/>
            <a:ext cx="1615289" cy="1615289"/>
            <a:chOff x="5395111" y="2188062"/>
            <a:chExt cx="1615289" cy="1615289"/>
          </a:xfrm>
        </p:grpSpPr>
        <p:sp>
          <p:nvSpPr>
            <p:cNvPr id="18" name="Ovale 17">
              <a:extLst>
                <a:ext uri="{FF2B5EF4-FFF2-40B4-BE49-F238E27FC236}">
                  <a16:creationId xmlns:a16="http://schemas.microsoft.com/office/drawing/2014/main" id="{C768ADAB-ABC6-0262-2FC8-585D82F04CB0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633884" y="2418734"/>
              <a:ext cx="1150374" cy="1160207"/>
            </a:xfrm>
            <a:prstGeom prst="ellipse">
              <a:avLst/>
            </a:prstGeom>
            <a:solidFill>
              <a:srgbClr val="EAE8F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16" name="Immagine 15" descr="Immagine che contiene cerchio, cartone animato, Elementi grafici, clipart&#10;&#10;Il contenuto generato dall'IA potrebbe non essere corretto.">
              <a:extLst>
                <a:ext uri="{FF2B5EF4-FFF2-40B4-BE49-F238E27FC236}">
                  <a16:creationId xmlns:a16="http://schemas.microsoft.com/office/drawing/2014/main" id="{452BEF40-AB97-4F4F-89AB-5F70DEB1B56C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95111" y="2188062"/>
              <a:ext cx="1615289" cy="1615289"/>
            </a:xfrm>
            <a:prstGeom prst="rect">
              <a:avLst/>
            </a:prstGeom>
          </p:spPr>
        </p:pic>
      </p:grpSp>
      <p:sp>
        <p:nvSpPr>
          <p:cNvPr id="41" name="Rettangolo con angoli arrotondati 40">
            <a:extLst>
              <a:ext uri="{FF2B5EF4-FFF2-40B4-BE49-F238E27FC236}">
                <a16:creationId xmlns:a16="http://schemas.microsoft.com/office/drawing/2014/main" id="{CF5FA7C4-E4D3-E1DE-52B6-1F72C78323B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207666" y="1653379"/>
            <a:ext cx="5161288" cy="3225805"/>
          </a:xfrm>
          <a:prstGeom prst="roundRect">
            <a:avLst>
              <a:gd name="adj" fmla="val 6588"/>
            </a:avLst>
          </a:prstGeom>
          <a:blipFill dpi="0" rotWithShape="1">
            <a:blip r:embed="rId4">
              <a:alphaModFix amt="0"/>
            </a:blip>
            <a:srcRect/>
            <a:stretch>
              <a:fillRect/>
            </a:stretch>
          </a:blip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3" name="Rettangolo con angoli arrotondati 32">
            <a:extLst>
              <a:ext uri="{FF2B5EF4-FFF2-40B4-BE49-F238E27FC236}">
                <a16:creationId xmlns:a16="http://schemas.microsoft.com/office/drawing/2014/main" id="{57A940A9-969B-81DD-19D3-8E7BA091611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248690" y="3131759"/>
            <a:ext cx="2103406" cy="2237393"/>
          </a:xfrm>
          <a:prstGeom prst="roundRect">
            <a:avLst>
              <a:gd name="adj" fmla="val 11494"/>
            </a:avLst>
          </a:prstGeom>
          <a:solidFill>
            <a:srgbClr val="E7DF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D34BB6E7-8014-4D7D-13DA-CD98E3B290B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942132" y="373865"/>
            <a:ext cx="907165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3600" b="1" err="1">
                <a:solidFill>
                  <a:srgbClr val="00255E"/>
                </a:solidFill>
                <a:latin typeface="Abadi" panose="020B0604020104020204" pitchFamily="34" charset="0"/>
              </a:rPr>
              <a:t>Conclusions</a:t>
            </a:r>
            <a:endParaRPr lang="it-IT" sz="3600" b="1">
              <a:solidFill>
                <a:srgbClr val="00255E"/>
              </a:solidFill>
              <a:latin typeface="Abadi" panose="020B0604020104020204" pitchFamily="34" charset="0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A00615E2-2101-5E4D-B4E0-2B2D5E50D609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693675" y="1354996"/>
            <a:ext cx="26347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noProof="0">
                <a:solidFill>
                  <a:srgbClr val="00255E"/>
                </a:solidFill>
                <a:latin typeface="Abadi" panose="020B0604020104020204" pitchFamily="34" charset="0"/>
              </a:rPr>
              <a:t>Key Strengths</a:t>
            </a:r>
            <a:r>
              <a:rPr lang="en-GB" sz="1600" noProof="0">
                <a:solidFill>
                  <a:srgbClr val="00255E"/>
                </a:solidFill>
                <a:latin typeface="Abadi" panose="020B0604020104020204" pitchFamily="34" charset="0"/>
              </a:rPr>
              <a:t> of NeuroVibe:</a:t>
            </a:r>
          </a:p>
        </p:txBody>
      </p:sp>
      <p:sp>
        <p:nvSpPr>
          <p:cNvPr id="20" name="Rettangolo con angoli arrotondati 19">
            <a:extLst>
              <a:ext uri="{FF2B5EF4-FFF2-40B4-BE49-F238E27FC236}">
                <a16:creationId xmlns:a16="http://schemas.microsoft.com/office/drawing/2014/main" id="{D97B3C76-4ABB-3BB2-3CBF-BD2DE5B3987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769967" y="3131760"/>
            <a:ext cx="2103406" cy="2237393"/>
          </a:xfrm>
          <a:prstGeom prst="roundRect">
            <a:avLst>
              <a:gd name="adj" fmla="val 11494"/>
            </a:avLst>
          </a:prstGeom>
          <a:solidFill>
            <a:srgbClr val="E7DF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0" name="Immagine 9" descr="Immagine che contiene Elementi grafici, clipart, cerchio, cartone animato&#10;&#10;Il contenuto generato dall'IA potrebbe non essere corretto.">
            <a:extLst>
              <a:ext uri="{FF2B5EF4-FFF2-40B4-BE49-F238E27FC236}">
                <a16:creationId xmlns:a16="http://schemas.microsoft.com/office/drawing/2014/main" id="{C44F9B59-CA8D-4541-D8DD-169307AA46E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2899" y="2435492"/>
            <a:ext cx="1615289" cy="1615289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B45EB2F2-3FAD-A724-4625-33AA7E20051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937746" y="4374764"/>
            <a:ext cx="17655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>
                <a:solidFill>
                  <a:srgbClr val="00255E"/>
                </a:solidFill>
                <a:latin typeface="Abadi" panose="020B0604020104020204" pitchFamily="34" charset="0"/>
              </a:rPr>
              <a:t>Embedded Machine Learning</a:t>
            </a:r>
            <a:endParaRPr lang="en-GB" sz="1600" noProof="0">
              <a:solidFill>
                <a:srgbClr val="00255E"/>
              </a:solidFill>
              <a:latin typeface="Abadi" panose="020B0604020104020204" pitchFamily="34" charset="0"/>
            </a:endParaRP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3AF9DDD0-5577-0418-D5B2-9701C941CCC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509329" y="3131760"/>
            <a:ext cx="2103406" cy="2237393"/>
          </a:xfrm>
          <a:prstGeom prst="roundRect">
            <a:avLst>
              <a:gd name="adj" fmla="val 11494"/>
            </a:avLst>
          </a:prstGeom>
          <a:solidFill>
            <a:srgbClr val="E7DF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1" name="Immagine 10" descr="Immagine che contiene cerchio, Elementi grafici, creatività&#10;&#10;Il contenuto generato dall'IA potrebbe non essere corretto.">
            <a:extLst>
              <a:ext uri="{FF2B5EF4-FFF2-40B4-BE49-F238E27FC236}">
                <a16:creationId xmlns:a16="http://schemas.microsoft.com/office/drawing/2014/main" id="{CA6EE4EF-71AF-6E3C-2D2E-9C14353F086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3387" y="2435491"/>
            <a:ext cx="1615289" cy="1615289"/>
          </a:xfrm>
          <a:prstGeom prst="rect">
            <a:avLst/>
          </a:prstGeom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62BD739D-2FBE-7203-4AA1-E44599917445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678234" y="4497874"/>
            <a:ext cx="17655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>
                <a:solidFill>
                  <a:srgbClr val="00255E"/>
                </a:solidFill>
                <a:latin typeface="Abadi" panose="020B0604020104020204" pitchFamily="34" charset="0"/>
              </a:rPr>
              <a:t>Wi-Fi connection</a:t>
            </a:r>
            <a:endParaRPr lang="en-GB" sz="1600" noProof="0">
              <a:solidFill>
                <a:srgbClr val="00255E"/>
              </a:solidFill>
              <a:latin typeface="Abadi" panose="020B0604020104020204" pitchFamily="34" charset="0"/>
            </a:endParaRPr>
          </a:p>
        </p:txBody>
      </p:sp>
      <p:pic>
        <p:nvPicPr>
          <p:cNvPr id="17" name="Immagine 16" descr="Immagine che contiene Elementi grafici, grafica, clipart, creatività&#10;&#10;Il contenuto generato dall'IA potrebbe non essere corretto.">
            <a:extLst>
              <a:ext uri="{FF2B5EF4-FFF2-40B4-BE49-F238E27FC236}">
                <a16:creationId xmlns:a16="http://schemas.microsoft.com/office/drawing/2014/main" id="{74995809-CF12-75A8-271B-7F6E33EFE38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5082" y="1248372"/>
            <a:ext cx="553618" cy="553618"/>
          </a:xfrm>
          <a:prstGeom prst="rect">
            <a:avLst/>
          </a:prstGeom>
        </p:spPr>
      </p:pic>
      <p:pic>
        <p:nvPicPr>
          <p:cNvPr id="21" name="Immagine 20" descr="Immagine che contiene Elementi grafici, grafica, clipart, creatività&#10;&#10;Il contenuto generato dall'IA potrebbe non essere corretto.">
            <a:extLst>
              <a:ext uri="{FF2B5EF4-FFF2-40B4-BE49-F238E27FC236}">
                <a16:creationId xmlns:a16="http://schemas.microsoft.com/office/drawing/2014/main" id="{A2524907-B16A-6F32-8677-F455E0DB195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443352" y="1247464"/>
            <a:ext cx="553618" cy="553618"/>
          </a:xfrm>
          <a:prstGeom prst="rect">
            <a:avLst/>
          </a:prstGeom>
        </p:spPr>
      </p:pic>
      <p:sp>
        <p:nvSpPr>
          <p:cNvPr id="22" name="Parentesi quadra aperta 21">
            <a:extLst>
              <a:ext uri="{FF2B5EF4-FFF2-40B4-BE49-F238E27FC236}">
                <a16:creationId xmlns:a16="http://schemas.microsoft.com/office/drawing/2014/main" id="{35FAB0FE-DF77-1DE3-F495-FEDDC01927F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5400000">
            <a:off x="5976308" y="-2017430"/>
            <a:ext cx="215789" cy="8314160"/>
          </a:xfrm>
          <a:prstGeom prst="leftBracket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26" name="Connettore diritto 25">
            <a:extLst>
              <a:ext uri="{FF2B5EF4-FFF2-40B4-BE49-F238E27FC236}">
                <a16:creationId xmlns:a16="http://schemas.microsoft.com/office/drawing/2014/main" id="{C870072D-77AB-F50B-BDCF-91AAF315B803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>
            <a:off x="4819527" y="2024859"/>
            <a:ext cx="0" cy="17957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Immagine 8" descr="Immagine che contiene simbolo, Elementi grafici, arte, design&#10;&#10;Il contenuto generato dall'IA potrebbe non essere corretto.">
            <a:extLst>
              <a:ext uri="{FF2B5EF4-FFF2-40B4-BE49-F238E27FC236}">
                <a16:creationId xmlns:a16="http://schemas.microsoft.com/office/drawing/2014/main" id="{58E64B6B-585F-9A00-9702-F440F7CD888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927" y="281370"/>
            <a:ext cx="704205" cy="704205"/>
          </a:xfrm>
          <a:prstGeom prst="rect">
            <a:avLst/>
          </a:prstGeom>
        </p:spPr>
      </p:pic>
      <p:pic>
        <p:nvPicPr>
          <p:cNvPr id="15" name="Immagine 14" descr="Immagine che contiene cerchio, schermata, Elementi grafici, simbolo&#10;&#10;Il contenuto generato dall'IA potrebbe non essere corretto.">
            <a:extLst>
              <a:ext uri="{FF2B5EF4-FFF2-40B4-BE49-F238E27FC236}">
                <a16:creationId xmlns:a16="http://schemas.microsoft.com/office/drawing/2014/main" id="{B940CF33-939A-3263-34D6-DD87715D8C2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2748" y="2435490"/>
            <a:ext cx="1615289" cy="1615289"/>
          </a:xfrm>
          <a:prstGeom prst="rect">
            <a:avLst/>
          </a:prstGeom>
        </p:spPr>
      </p:pic>
      <p:cxnSp>
        <p:nvCxnSpPr>
          <p:cNvPr id="35" name="Connettore diritto 34">
            <a:extLst>
              <a:ext uri="{FF2B5EF4-FFF2-40B4-BE49-F238E27FC236}">
                <a16:creationId xmlns:a16="http://schemas.microsoft.com/office/drawing/2014/main" id="{7C18428E-2194-2B86-7E30-8166875B1216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>
            <a:off x="7561031" y="2024859"/>
            <a:ext cx="0" cy="17957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CDB1F38A-D95D-7582-07FB-5F6667493DE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9492748" y="3988700"/>
            <a:ext cx="161528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>
                <a:solidFill>
                  <a:srgbClr val="00255E"/>
                </a:solidFill>
                <a:latin typeface="Abadi" panose="020B0604020104020204" pitchFamily="34" charset="0"/>
              </a:rPr>
              <a:t>Edge computing enables real-time inference directly on nearby devices</a:t>
            </a:r>
            <a:endParaRPr lang="it-IT" sz="1600">
              <a:solidFill>
                <a:srgbClr val="00255E"/>
              </a:solidFill>
              <a:latin typeface="Abadi" panose="020B0604020104020204" pitchFamily="34" charset="0"/>
            </a:endParaRPr>
          </a:p>
        </p:txBody>
      </p:sp>
      <p:pic>
        <p:nvPicPr>
          <p:cNvPr id="2" name="Immagine 1" descr="Immagine che contiene Elementi grafici, schermata, simbolo, Carattere&#10;&#10;Il contenuto generato dall'IA potrebbe non essere corretto.">
            <a:extLst>
              <a:ext uri="{FF2B5EF4-FFF2-40B4-BE49-F238E27FC236}">
                <a16:creationId xmlns:a16="http://schemas.microsoft.com/office/drawing/2014/main" id="{1E232628-36C6-2FEA-D3DC-557E060BED4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6853" y="6173960"/>
            <a:ext cx="425285" cy="425285"/>
          </a:xfrm>
          <a:prstGeom prst="rect">
            <a:avLst/>
          </a:prstGeom>
        </p:spPr>
      </p:pic>
      <p:pic>
        <p:nvPicPr>
          <p:cNvPr id="23" name="Immagine 22" descr="Immagine che contiene simbolo, Elementi grafici&#10;&#10;Il contenuto generato dall'IA potrebbe non essere corretto.">
            <a:extLst>
              <a:ext uri="{FF2B5EF4-FFF2-40B4-BE49-F238E27FC236}">
                <a16:creationId xmlns:a16="http://schemas.microsoft.com/office/drawing/2014/main" id="{F14B6023-6772-9C1D-DD81-59886119ADD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3793" y="6195418"/>
            <a:ext cx="425286" cy="425286"/>
          </a:xfrm>
          <a:prstGeom prst="rect">
            <a:avLst/>
          </a:prstGeom>
        </p:spPr>
      </p:pic>
      <p:pic>
        <p:nvPicPr>
          <p:cNvPr id="24" name="Immagine 23" descr="Immagine che contiene simbolo, Elementi grafici, arte, design&#10;&#10;Il contenuto generato dall'IA potrebbe non essere corretto.">
            <a:extLst>
              <a:ext uri="{FF2B5EF4-FFF2-40B4-BE49-F238E27FC236}">
                <a16:creationId xmlns:a16="http://schemas.microsoft.com/office/drawing/2014/main" id="{B64E9CF0-BC3F-B245-D9F8-00A8E244794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9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6653" y="6195418"/>
            <a:ext cx="425286" cy="425286"/>
          </a:xfrm>
          <a:prstGeom prst="rect">
            <a:avLst/>
          </a:prstGeom>
        </p:spPr>
      </p:pic>
      <p:pic>
        <p:nvPicPr>
          <p:cNvPr id="25" name="Immagine 24" descr="Immagine che contiene Elementi grafici, grafica, simbolo, Carattere&#10;&#10;Il contenuto generato dall'IA potrebbe non essere corretto.">
            <a:extLst>
              <a:ext uri="{FF2B5EF4-FFF2-40B4-BE49-F238E27FC236}">
                <a16:creationId xmlns:a16="http://schemas.microsoft.com/office/drawing/2014/main" id="{15088C6D-388E-EAC3-0979-1319AD66EB5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0137" y="6201694"/>
            <a:ext cx="425286" cy="425286"/>
          </a:xfrm>
          <a:prstGeom prst="rect">
            <a:avLst/>
          </a:prstGeom>
        </p:spPr>
      </p:pic>
      <p:pic>
        <p:nvPicPr>
          <p:cNvPr id="27" name="Immagine 26" descr="Immagine che contiene schermata, Blu elettrico, simbolo, numero&#10;&#10;Il contenuto generato dall'IA potrebbe non essere corretto.">
            <a:extLst>
              <a:ext uri="{FF2B5EF4-FFF2-40B4-BE49-F238E27FC236}">
                <a16:creationId xmlns:a16="http://schemas.microsoft.com/office/drawing/2014/main" id="{2C93AB10-7BC7-D73E-2469-A1AF56354DA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167" y="6195419"/>
            <a:ext cx="425285" cy="425285"/>
          </a:xfrm>
          <a:prstGeom prst="rect">
            <a:avLst/>
          </a:prstGeom>
        </p:spPr>
      </p:pic>
      <p:pic>
        <p:nvPicPr>
          <p:cNvPr id="28" name="Immagine 27" descr="Immagine che contiene triangolo, simbolo, linea, stella&#10;&#10;Il contenuto generato dall'IA potrebbe non essere corretto.">
            <a:extLst>
              <a:ext uri="{FF2B5EF4-FFF2-40B4-BE49-F238E27FC236}">
                <a16:creationId xmlns:a16="http://schemas.microsoft.com/office/drawing/2014/main" id="{6FCAD022-25BF-F3BF-01D2-9E2189E7B46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296" y="6408061"/>
            <a:ext cx="277176" cy="277176"/>
          </a:xfrm>
          <a:prstGeom prst="rect">
            <a:avLst/>
          </a:prstGeom>
        </p:spPr>
      </p:pic>
      <p:pic>
        <p:nvPicPr>
          <p:cNvPr id="29" name="Immagine 28" descr="Immagine che contiene simbolo, Elementi grafici, Carattere&#10;&#10;Il contenuto generato dall'IA potrebbe non essere corretto.">
            <a:extLst>
              <a:ext uri="{FF2B5EF4-FFF2-40B4-BE49-F238E27FC236}">
                <a16:creationId xmlns:a16="http://schemas.microsoft.com/office/drawing/2014/main" id="{469775EC-6602-D2D2-2286-34EFBC402C1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8431" y="6195418"/>
            <a:ext cx="425287" cy="425287"/>
          </a:xfrm>
          <a:prstGeom prst="rect">
            <a:avLst/>
          </a:prstGeom>
        </p:spPr>
      </p:pic>
      <p:pic>
        <p:nvPicPr>
          <p:cNvPr id="30" name="Immagine 29" descr="Immagine che contiene schermata, Elementi grafici, Carattere, Blu elettrico&#10;&#10;Il contenuto generato dall'IA potrebbe non essere corretto.">
            <a:extLst>
              <a:ext uri="{FF2B5EF4-FFF2-40B4-BE49-F238E27FC236}">
                <a16:creationId xmlns:a16="http://schemas.microsoft.com/office/drawing/2014/main" id="{DD4C2AC9-999D-B178-12EC-8036E8D58AC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878" y="6173960"/>
            <a:ext cx="446744" cy="446744"/>
          </a:xfrm>
          <a:prstGeom prst="rect">
            <a:avLst/>
          </a:prstGeom>
        </p:spPr>
      </p:pic>
      <p:pic>
        <p:nvPicPr>
          <p:cNvPr id="4" name="Elemento grafico 3">
            <a:extLst>
              <a:ext uri="{FF2B5EF4-FFF2-40B4-BE49-F238E27FC236}">
                <a16:creationId xmlns:a16="http://schemas.microsoft.com/office/drawing/2014/main" id="{AA9C9CC2-A4EB-03A8-FA8A-680188FD599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0955921" y="185195"/>
            <a:ext cx="896556" cy="896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7820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40000">
              <a:srgbClr val="EFF0F4"/>
            </a:gs>
            <a:gs pos="0">
              <a:srgbClr val="D3DCEE"/>
            </a:gs>
            <a:gs pos="100000">
              <a:srgbClr val="D3DCEE"/>
            </a:gs>
          </a:gsLst>
          <a:lin ang="0" scaled="1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F735E20-8A60-E2CB-6534-0A3472A194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ttangolo con angoli arrotondati 51">
            <a:extLst>
              <a:ext uri="{FF2B5EF4-FFF2-40B4-BE49-F238E27FC236}">
                <a16:creationId xmlns:a16="http://schemas.microsoft.com/office/drawing/2014/main" id="{7455E24E-1B61-AE97-D237-795BAA85E30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643617" y="-152400"/>
            <a:ext cx="13128172" cy="7162800"/>
          </a:xfrm>
          <a:prstGeom prst="roundRect">
            <a:avLst>
              <a:gd name="adj" fmla="val 0"/>
            </a:avLst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9" name="Immagine 48" descr="Immagine che contiene schermata, smartphone&#10;&#10;Il contenuto generato dall'IA potrebbe non essere corretto.">
            <a:extLst>
              <a:ext uri="{FF2B5EF4-FFF2-40B4-BE49-F238E27FC236}">
                <a16:creationId xmlns:a16="http://schemas.microsoft.com/office/drawing/2014/main" id="{78CE80E6-7B35-F573-7999-24937A22C1F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781641" y="-3537119"/>
            <a:ext cx="8232478" cy="13959840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DFB09EBD-DEE4-DED1-4634-35D4106DB240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942132" y="373865"/>
            <a:ext cx="907165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3600" b="1">
                <a:solidFill>
                  <a:srgbClr val="00255E"/>
                </a:solidFill>
                <a:latin typeface="Abadi" panose="020B0604020104020204" pitchFamily="34" charset="0"/>
              </a:rPr>
              <a:t>Future </a:t>
            </a:r>
            <a:r>
              <a:rPr lang="it-IT" sz="3600" b="1" err="1">
                <a:solidFill>
                  <a:srgbClr val="00255E"/>
                </a:solidFill>
                <a:latin typeface="Abadi" panose="020B0604020104020204" pitchFamily="34" charset="0"/>
              </a:rPr>
              <a:t>developments</a:t>
            </a:r>
            <a:endParaRPr lang="it-IT" sz="3600" b="1">
              <a:solidFill>
                <a:srgbClr val="00255E"/>
              </a:solidFill>
              <a:latin typeface="Abadi" panose="020B0604020104020204" pitchFamily="34" charset="0"/>
            </a:endParaRPr>
          </a:p>
        </p:txBody>
      </p:sp>
      <p:pic>
        <p:nvPicPr>
          <p:cNvPr id="4" name="Elemento grafico 3">
            <a:extLst>
              <a:ext uri="{FF2B5EF4-FFF2-40B4-BE49-F238E27FC236}">
                <a16:creationId xmlns:a16="http://schemas.microsoft.com/office/drawing/2014/main" id="{04A20D9F-AACF-86D5-1E29-C062C9AACF5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955921" y="185195"/>
            <a:ext cx="896556" cy="896556"/>
          </a:xfrm>
          <a:prstGeom prst="rect">
            <a:avLst/>
          </a:prstGeom>
        </p:spPr>
      </p:pic>
      <p:pic>
        <p:nvPicPr>
          <p:cNvPr id="6" name="Immagine 5" descr="Immagine che contiene Elementi grafici, grafica, simbolo, Carattere&#10;&#10;Il contenuto generato dall'IA potrebbe non essere corretto.">
            <a:extLst>
              <a:ext uri="{FF2B5EF4-FFF2-40B4-BE49-F238E27FC236}">
                <a16:creationId xmlns:a16="http://schemas.microsoft.com/office/drawing/2014/main" id="{C313CA30-ECE0-014D-F6C8-6DB7E7348EE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095" y="253159"/>
            <a:ext cx="767037" cy="767037"/>
          </a:xfrm>
          <a:prstGeom prst="rect">
            <a:avLst/>
          </a:prstGeom>
        </p:spPr>
      </p:pic>
      <p:pic>
        <p:nvPicPr>
          <p:cNvPr id="5" name="Immagine 4" descr="Immagine che contiene Elementi grafici, schermata, simbolo, Carattere&#10;&#10;Il contenuto generato dall'IA potrebbe non essere corretto.">
            <a:extLst>
              <a:ext uri="{FF2B5EF4-FFF2-40B4-BE49-F238E27FC236}">
                <a16:creationId xmlns:a16="http://schemas.microsoft.com/office/drawing/2014/main" id="{34603A11-5976-F9A6-80F0-C425AE1F190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6853" y="6173960"/>
            <a:ext cx="425285" cy="425285"/>
          </a:xfrm>
          <a:prstGeom prst="rect">
            <a:avLst/>
          </a:prstGeom>
        </p:spPr>
      </p:pic>
      <p:pic>
        <p:nvPicPr>
          <p:cNvPr id="8" name="Immagine 7" descr="Immagine che contiene simbolo, Elementi grafici&#10;&#10;Il contenuto generato dall'IA potrebbe non essere corretto.">
            <a:extLst>
              <a:ext uri="{FF2B5EF4-FFF2-40B4-BE49-F238E27FC236}">
                <a16:creationId xmlns:a16="http://schemas.microsoft.com/office/drawing/2014/main" id="{08879D6D-0154-9A63-1C8C-575B5B9A99A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3793" y="6195418"/>
            <a:ext cx="425286" cy="425286"/>
          </a:xfrm>
          <a:prstGeom prst="rect">
            <a:avLst/>
          </a:prstGeom>
        </p:spPr>
      </p:pic>
      <p:pic>
        <p:nvPicPr>
          <p:cNvPr id="9" name="Immagine 8" descr="Immagine che contiene simbolo, Elementi grafici, arte, design&#10;&#10;Il contenuto generato dall'IA potrebbe non essere corretto.">
            <a:extLst>
              <a:ext uri="{FF2B5EF4-FFF2-40B4-BE49-F238E27FC236}">
                <a16:creationId xmlns:a16="http://schemas.microsoft.com/office/drawing/2014/main" id="{66AFC51D-A55D-E942-17CF-DD2191DA703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6653" y="6195418"/>
            <a:ext cx="425286" cy="425286"/>
          </a:xfrm>
          <a:prstGeom prst="rect">
            <a:avLst/>
          </a:prstGeom>
        </p:spPr>
      </p:pic>
      <p:pic>
        <p:nvPicPr>
          <p:cNvPr id="10" name="Immagine 9" descr="Immagine che contiene Elementi grafici, grafica, simbolo, Carattere&#10;&#10;Il contenuto generato dall'IA potrebbe non essere corretto.">
            <a:extLst>
              <a:ext uri="{FF2B5EF4-FFF2-40B4-BE49-F238E27FC236}">
                <a16:creationId xmlns:a16="http://schemas.microsoft.com/office/drawing/2014/main" id="{370255BC-1C66-33FA-EFF5-884DE89922B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7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0137" y="6201694"/>
            <a:ext cx="425286" cy="425286"/>
          </a:xfrm>
          <a:prstGeom prst="rect">
            <a:avLst/>
          </a:prstGeom>
        </p:spPr>
      </p:pic>
      <p:pic>
        <p:nvPicPr>
          <p:cNvPr id="11" name="Immagine 10" descr="Immagine che contiene schermata, Blu elettrico, simbolo, numero&#10;&#10;Il contenuto generato dall'IA potrebbe non essere corretto.">
            <a:extLst>
              <a:ext uri="{FF2B5EF4-FFF2-40B4-BE49-F238E27FC236}">
                <a16:creationId xmlns:a16="http://schemas.microsoft.com/office/drawing/2014/main" id="{C29C0A5A-C844-9CC6-ACF5-464EE0CFF36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167" y="6195419"/>
            <a:ext cx="425285" cy="425285"/>
          </a:xfrm>
          <a:prstGeom prst="rect">
            <a:avLst/>
          </a:prstGeom>
        </p:spPr>
      </p:pic>
      <p:pic>
        <p:nvPicPr>
          <p:cNvPr id="12" name="Immagine 11" descr="Immagine che contiene triangolo, simbolo, linea, stella&#10;&#10;Il contenuto generato dall'IA potrebbe non essere corretto.">
            <a:extLst>
              <a:ext uri="{FF2B5EF4-FFF2-40B4-BE49-F238E27FC236}">
                <a16:creationId xmlns:a16="http://schemas.microsoft.com/office/drawing/2014/main" id="{71F26949-C20F-9E28-BAD4-91B21162FB4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9888" y="6408061"/>
            <a:ext cx="277176" cy="277176"/>
          </a:xfrm>
          <a:prstGeom prst="rect">
            <a:avLst/>
          </a:prstGeom>
        </p:spPr>
      </p:pic>
      <p:pic>
        <p:nvPicPr>
          <p:cNvPr id="13" name="Immagine 12" descr="Immagine che contiene simbolo, Elementi grafici, Carattere&#10;&#10;Il contenuto generato dall'IA potrebbe non essere corretto.">
            <a:extLst>
              <a:ext uri="{FF2B5EF4-FFF2-40B4-BE49-F238E27FC236}">
                <a16:creationId xmlns:a16="http://schemas.microsoft.com/office/drawing/2014/main" id="{9B38A09B-36FC-DEDE-EE86-8968CD1CD0A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8431" y="6195418"/>
            <a:ext cx="425287" cy="425287"/>
          </a:xfrm>
          <a:prstGeom prst="rect">
            <a:avLst/>
          </a:prstGeom>
        </p:spPr>
      </p:pic>
      <p:pic>
        <p:nvPicPr>
          <p:cNvPr id="14" name="Immagine 13" descr="Immagine che contiene schermata, Elementi grafici, Carattere, Blu elettrico&#10;&#10;Il contenuto generato dall'IA potrebbe non essere corretto.">
            <a:extLst>
              <a:ext uri="{FF2B5EF4-FFF2-40B4-BE49-F238E27FC236}">
                <a16:creationId xmlns:a16="http://schemas.microsoft.com/office/drawing/2014/main" id="{68B7B7F6-82C2-BD66-AB4C-67E4C3BAD6A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878" y="6173960"/>
            <a:ext cx="446744" cy="446744"/>
          </a:xfrm>
          <a:prstGeom prst="rect">
            <a:avLst/>
          </a:prstGeom>
        </p:spPr>
      </p:pic>
      <p:cxnSp>
        <p:nvCxnSpPr>
          <p:cNvPr id="16" name="Connettore diritto 15">
            <a:extLst>
              <a:ext uri="{FF2B5EF4-FFF2-40B4-BE49-F238E27FC236}">
                <a16:creationId xmlns:a16="http://schemas.microsoft.com/office/drawing/2014/main" id="{97171B68-9FF8-9EB5-4FB6-269AAC95EA66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>
            <a:off x="0" y="3429000"/>
            <a:ext cx="12192000" cy="0"/>
          </a:xfrm>
          <a:prstGeom prst="line">
            <a:avLst/>
          </a:prstGeom>
          <a:ln w="38100">
            <a:solidFill>
              <a:srgbClr val="00255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ttangolo con angoli arrotondati 23">
            <a:extLst>
              <a:ext uri="{FF2B5EF4-FFF2-40B4-BE49-F238E27FC236}">
                <a16:creationId xmlns:a16="http://schemas.microsoft.com/office/drawing/2014/main" id="{A968467E-116C-4ACF-1865-7E359C092F8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65626" y="3858726"/>
            <a:ext cx="3990573" cy="949857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B4109E"/>
              </a:gs>
              <a:gs pos="95000">
                <a:srgbClr val="00255E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5" name="Immagine 24">
            <a:extLst>
              <a:ext uri="{FF2B5EF4-FFF2-40B4-BE49-F238E27FC236}">
                <a16:creationId xmlns:a16="http://schemas.microsoft.com/office/drawing/2014/main" id="{B1FB32A3-E5EC-71B2-632D-6A6FE305ACE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59403" y="3919471"/>
            <a:ext cx="828364" cy="828364"/>
          </a:xfrm>
          <a:prstGeom prst="rect">
            <a:avLst/>
          </a:prstGeom>
        </p:spPr>
      </p:pic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C9E3528F-9BFA-D619-2413-B15DDFB2A77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59547" y="3987405"/>
            <a:ext cx="2699856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>
                <a:solidFill>
                  <a:schemeClr val="bg1"/>
                </a:solidFill>
                <a:latin typeface="Abadi" panose="020B0604020104020204" pitchFamily="34" charset="0"/>
              </a:rPr>
              <a:t>Extend the application from the predefined gallery to any image,</a:t>
            </a:r>
          </a:p>
          <a:p>
            <a:r>
              <a:rPr lang="en-US" sz="1300">
                <a:solidFill>
                  <a:schemeClr val="bg1"/>
                </a:solidFill>
                <a:latin typeface="Abadi" panose="020B0604020104020204" pitchFamily="34" charset="0"/>
              </a:rPr>
              <a:t>by allowing users to add new ones.</a:t>
            </a:r>
          </a:p>
        </p:txBody>
      </p:sp>
      <p:sp>
        <p:nvSpPr>
          <p:cNvPr id="34" name="Rettangolo con angoli arrotondati 33">
            <a:extLst>
              <a:ext uri="{FF2B5EF4-FFF2-40B4-BE49-F238E27FC236}">
                <a16:creationId xmlns:a16="http://schemas.microsoft.com/office/drawing/2014/main" id="{77956229-502A-8A5C-33FF-58ED02DE275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488007" y="3845116"/>
            <a:ext cx="3990573" cy="94985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B4109E"/>
              </a:gs>
              <a:gs pos="95000">
                <a:srgbClr val="00255E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8" name="Immagine 27">
            <a:extLst>
              <a:ext uri="{FF2B5EF4-FFF2-40B4-BE49-F238E27FC236}">
                <a16:creationId xmlns:a16="http://schemas.microsoft.com/office/drawing/2014/main" id="{9357883F-8AB1-4209-9B3B-A47BA29CD5D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592017" y="3913050"/>
            <a:ext cx="828364" cy="828364"/>
          </a:xfrm>
          <a:prstGeom prst="rect">
            <a:avLst/>
          </a:prstGeom>
        </p:spPr>
      </p:pic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81AE6F4F-E810-97A7-1438-B557D33A2C7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913201" y="4062375"/>
            <a:ext cx="269985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noProof="0">
                <a:solidFill>
                  <a:schemeClr val="bg1"/>
                </a:solidFill>
                <a:latin typeface="Abadi" panose="020B0604020104020204" pitchFamily="34" charset="0"/>
              </a:rPr>
              <a:t>Enable camera usage within the application.</a:t>
            </a:r>
            <a:endParaRPr lang="en-GB" sz="1300" noProof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33" name="Rettangolo con angoli arrotondati 32">
            <a:extLst>
              <a:ext uri="{FF2B5EF4-FFF2-40B4-BE49-F238E27FC236}">
                <a16:creationId xmlns:a16="http://schemas.microsoft.com/office/drawing/2014/main" id="{A3A2A478-D8BF-E054-CD92-18F81F06312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756559" y="2070440"/>
            <a:ext cx="3990573" cy="94985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B4109E"/>
              </a:gs>
              <a:gs pos="95000">
                <a:srgbClr val="00255E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CAB001BE-1052-ABCF-2696-D519E751AA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8816848" y="2299146"/>
            <a:ext cx="273028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>
                <a:solidFill>
                  <a:schemeClr val="bg1"/>
                </a:solidFill>
                <a:latin typeface="Abadi" panose="020B0604020104020204" pitchFamily="34" charset="0"/>
              </a:rPr>
              <a:t>Enable user accounts and access to shared image statistics.</a:t>
            </a:r>
          </a:p>
        </p:txBody>
      </p:sp>
      <p:sp>
        <p:nvSpPr>
          <p:cNvPr id="18" name="Rettangolo con angoli arrotondati 17">
            <a:extLst>
              <a:ext uri="{FF2B5EF4-FFF2-40B4-BE49-F238E27FC236}">
                <a16:creationId xmlns:a16="http://schemas.microsoft.com/office/drawing/2014/main" id="{BAEBF7CA-0A5F-6176-624D-92374752AA5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225845" y="2080035"/>
            <a:ext cx="3990573" cy="94985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B4109E"/>
              </a:gs>
              <a:gs pos="95000">
                <a:srgbClr val="00255E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F349C3B7-798E-774A-F52B-DD80FCD19CF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335077" y="2208379"/>
            <a:ext cx="2699856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>
                <a:solidFill>
                  <a:schemeClr val="bg1"/>
                </a:solidFill>
                <a:latin typeface="Abadi" panose="020B0604020104020204" pitchFamily="34" charset="0"/>
              </a:rPr>
              <a:t>Test the application with the</a:t>
            </a:r>
          </a:p>
          <a:p>
            <a:r>
              <a:rPr lang="en-US" sz="1300">
                <a:solidFill>
                  <a:schemeClr val="bg1"/>
                </a:solidFill>
                <a:latin typeface="Abadi" panose="020B0604020104020204" pitchFamily="34" charset="0"/>
              </a:rPr>
              <a:t>same electrode configuration used during model training.</a:t>
            </a:r>
            <a:endParaRPr lang="en-GB" sz="1300" noProof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grpSp>
        <p:nvGrpSpPr>
          <p:cNvPr id="80" name="Gruppo 79">
            <a:extLst>
              <a:ext uri="{FF2B5EF4-FFF2-40B4-BE49-F238E27FC236}">
                <a16:creationId xmlns:a16="http://schemas.microsoft.com/office/drawing/2014/main" id="{FBBE04E7-9087-E071-F3C3-975F7C7D722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116554" y="1937894"/>
            <a:ext cx="3043189" cy="1548760"/>
            <a:chOff x="2116554" y="1937894"/>
            <a:chExt cx="3043189" cy="1548760"/>
          </a:xfrm>
        </p:grpSpPr>
        <p:cxnSp>
          <p:nvCxnSpPr>
            <p:cNvPr id="48" name="Connettore diritto 47">
              <a:extLst>
                <a:ext uri="{FF2B5EF4-FFF2-40B4-BE49-F238E27FC236}">
                  <a16:creationId xmlns:a16="http://schemas.microsoft.com/office/drawing/2014/main" id="{314BE4AB-FE39-9147-CC40-A1941AC9E5BC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>
              <a:off x="2683440" y="3089910"/>
              <a:ext cx="0" cy="302288"/>
            </a:xfrm>
            <a:prstGeom prst="line">
              <a:avLst/>
            </a:prstGeom>
            <a:ln w="38100">
              <a:solidFill>
                <a:srgbClr val="00255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64" name="Immagine 63" descr="Immagine che contiene cerchio, schermata, Policromia, Elementi grafici&#10;&#10;Il contenuto generato dall'IA potrebbe non essere corretto.">
              <a:extLst>
                <a:ext uri="{FF2B5EF4-FFF2-40B4-BE49-F238E27FC236}">
                  <a16:creationId xmlns:a16="http://schemas.microsoft.com/office/drawing/2014/main" id="{472D89C6-769D-D929-404D-02733D067A8B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000"/>
            <a:stretch/>
          </p:blipFill>
          <p:spPr>
            <a:xfrm>
              <a:off x="2116554" y="1974386"/>
              <a:ext cx="569428" cy="1153625"/>
            </a:xfrm>
            <a:prstGeom prst="rect">
              <a:avLst/>
            </a:prstGeom>
          </p:spPr>
        </p:pic>
        <p:cxnSp>
          <p:nvCxnSpPr>
            <p:cNvPr id="67" name="Connettore diritto 66">
              <a:extLst>
                <a:ext uri="{FF2B5EF4-FFF2-40B4-BE49-F238E27FC236}">
                  <a16:creationId xmlns:a16="http://schemas.microsoft.com/office/drawing/2014/main" id="{BFF3AECE-AB57-96C0-0A04-0B871020414D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H="1">
              <a:off x="2653665" y="1995245"/>
              <a:ext cx="2395571" cy="0"/>
            </a:xfrm>
            <a:prstGeom prst="line">
              <a:avLst/>
            </a:prstGeom>
            <a:ln w="38100">
              <a:solidFill>
                <a:srgbClr val="00255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Ovale 70">
              <a:extLst>
                <a:ext uri="{FF2B5EF4-FFF2-40B4-BE49-F238E27FC236}">
                  <a16:creationId xmlns:a16="http://schemas.microsoft.com/office/drawing/2014/main" id="{2E4DFEF2-8084-31C1-3C98-86936F4DCAD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044308" y="1937894"/>
              <a:ext cx="115435" cy="114702"/>
            </a:xfrm>
            <a:prstGeom prst="ellipse">
              <a:avLst/>
            </a:prstGeom>
            <a:solidFill>
              <a:srgbClr val="0025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72" name="Ovale 71">
              <a:extLst>
                <a:ext uri="{FF2B5EF4-FFF2-40B4-BE49-F238E27FC236}">
                  <a16:creationId xmlns:a16="http://schemas.microsoft.com/office/drawing/2014/main" id="{A1A94AD6-A414-87C8-E472-BBD463729FB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625723" y="3371952"/>
              <a:ext cx="115435" cy="114702"/>
            </a:xfrm>
            <a:prstGeom prst="ellipse">
              <a:avLst/>
            </a:prstGeom>
            <a:solidFill>
              <a:srgbClr val="0025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81" name="Gruppo 80">
            <a:extLst>
              <a:ext uri="{FF2B5EF4-FFF2-40B4-BE49-F238E27FC236}">
                <a16:creationId xmlns:a16="http://schemas.microsoft.com/office/drawing/2014/main" id="{A6F9AB83-5C5C-07CD-1671-2CE60F20408C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646775" y="1930719"/>
            <a:ext cx="3043189" cy="1558285"/>
            <a:chOff x="2116554" y="1934719"/>
            <a:chExt cx="3043189" cy="1558285"/>
          </a:xfrm>
        </p:grpSpPr>
        <p:cxnSp>
          <p:nvCxnSpPr>
            <p:cNvPr id="82" name="Connettore diritto 81">
              <a:extLst>
                <a:ext uri="{FF2B5EF4-FFF2-40B4-BE49-F238E27FC236}">
                  <a16:creationId xmlns:a16="http://schemas.microsoft.com/office/drawing/2014/main" id="{00951026-E328-0941-5AE3-613E2CDE6FBD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>
              <a:off x="2683440" y="3089910"/>
              <a:ext cx="0" cy="302288"/>
            </a:xfrm>
            <a:prstGeom prst="line">
              <a:avLst/>
            </a:prstGeom>
            <a:ln w="38100">
              <a:solidFill>
                <a:srgbClr val="00255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83" name="Immagine 82" descr="Immagine che contiene cerchio, schermata, Policromia, Elementi grafici&#10;&#10;Il contenuto generato dall'IA potrebbe non essere corretto.">
              <a:extLst>
                <a:ext uri="{FF2B5EF4-FFF2-40B4-BE49-F238E27FC236}">
                  <a16:creationId xmlns:a16="http://schemas.microsoft.com/office/drawing/2014/main" id="{461A62D2-0619-C472-BA1F-89803CB6D1EE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000"/>
            <a:stretch/>
          </p:blipFill>
          <p:spPr>
            <a:xfrm>
              <a:off x="2116554" y="1974386"/>
              <a:ext cx="569428" cy="1153625"/>
            </a:xfrm>
            <a:prstGeom prst="rect">
              <a:avLst/>
            </a:prstGeom>
          </p:spPr>
        </p:pic>
        <p:cxnSp>
          <p:nvCxnSpPr>
            <p:cNvPr id="84" name="Connettore diritto 83">
              <a:extLst>
                <a:ext uri="{FF2B5EF4-FFF2-40B4-BE49-F238E27FC236}">
                  <a16:creationId xmlns:a16="http://schemas.microsoft.com/office/drawing/2014/main" id="{E32BE645-9646-9AFE-1A6E-6424D9A28D3D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H="1">
              <a:off x="2653665" y="1992070"/>
              <a:ext cx="2395571" cy="0"/>
            </a:xfrm>
            <a:prstGeom prst="line">
              <a:avLst/>
            </a:prstGeom>
            <a:ln w="38100">
              <a:solidFill>
                <a:srgbClr val="00255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Ovale 84">
              <a:extLst>
                <a:ext uri="{FF2B5EF4-FFF2-40B4-BE49-F238E27FC236}">
                  <a16:creationId xmlns:a16="http://schemas.microsoft.com/office/drawing/2014/main" id="{C92085BE-703E-980C-7730-95CAAC038A9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044308" y="1934719"/>
              <a:ext cx="115435" cy="114702"/>
            </a:xfrm>
            <a:prstGeom prst="ellipse">
              <a:avLst/>
            </a:prstGeom>
            <a:solidFill>
              <a:srgbClr val="0025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86" name="Ovale 85">
              <a:extLst>
                <a:ext uri="{FF2B5EF4-FFF2-40B4-BE49-F238E27FC236}">
                  <a16:creationId xmlns:a16="http://schemas.microsoft.com/office/drawing/2014/main" id="{72E1DC33-7451-BACA-4747-7F6361A97A4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625723" y="3378302"/>
              <a:ext cx="115435" cy="114702"/>
            </a:xfrm>
            <a:prstGeom prst="ellipse">
              <a:avLst/>
            </a:prstGeom>
            <a:solidFill>
              <a:srgbClr val="0025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93" name="Gruppo 92">
            <a:extLst>
              <a:ext uri="{FF2B5EF4-FFF2-40B4-BE49-F238E27FC236}">
                <a16:creationId xmlns:a16="http://schemas.microsoft.com/office/drawing/2014/main" id="{70765212-D4D5-D472-3892-15962693741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 flipH="1" flipV="1">
            <a:off x="7552158" y="3375499"/>
            <a:ext cx="3043189" cy="1569880"/>
            <a:chOff x="2116554" y="1934719"/>
            <a:chExt cx="3043189" cy="1564591"/>
          </a:xfrm>
        </p:grpSpPr>
        <p:cxnSp>
          <p:nvCxnSpPr>
            <p:cNvPr id="94" name="Connettore diritto 93">
              <a:extLst>
                <a:ext uri="{FF2B5EF4-FFF2-40B4-BE49-F238E27FC236}">
                  <a16:creationId xmlns:a16="http://schemas.microsoft.com/office/drawing/2014/main" id="{A54ABCCA-E5E0-F9A7-E025-0ADED59DACCC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>
              <a:off x="2666930" y="3089910"/>
              <a:ext cx="0" cy="302288"/>
            </a:xfrm>
            <a:prstGeom prst="line">
              <a:avLst/>
            </a:prstGeom>
            <a:ln w="38100">
              <a:solidFill>
                <a:srgbClr val="00255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95" name="Immagine 94" descr="Immagine che contiene cerchio, schermata, Policromia, Elementi grafici&#10;&#10;Il contenuto generato dall'IA potrebbe non essere corretto.">
              <a:extLst>
                <a:ext uri="{FF2B5EF4-FFF2-40B4-BE49-F238E27FC236}">
                  <a16:creationId xmlns:a16="http://schemas.microsoft.com/office/drawing/2014/main" id="{E833F475-FF34-5552-C5C8-198519F447E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000"/>
            <a:stretch/>
          </p:blipFill>
          <p:spPr>
            <a:xfrm>
              <a:off x="2116554" y="1974387"/>
              <a:ext cx="569428" cy="1151892"/>
            </a:xfrm>
            <a:prstGeom prst="rect">
              <a:avLst/>
            </a:prstGeom>
          </p:spPr>
        </p:pic>
        <p:cxnSp>
          <p:nvCxnSpPr>
            <p:cNvPr id="96" name="Connettore diritto 95">
              <a:extLst>
                <a:ext uri="{FF2B5EF4-FFF2-40B4-BE49-F238E27FC236}">
                  <a16:creationId xmlns:a16="http://schemas.microsoft.com/office/drawing/2014/main" id="{0AC5E485-A98E-40B6-8CFA-70988DE339A3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H="1">
              <a:off x="2653665" y="1992070"/>
              <a:ext cx="2395571" cy="0"/>
            </a:xfrm>
            <a:prstGeom prst="line">
              <a:avLst/>
            </a:prstGeom>
            <a:ln w="38100">
              <a:solidFill>
                <a:srgbClr val="00255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Ovale 96">
              <a:extLst>
                <a:ext uri="{FF2B5EF4-FFF2-40B4-BE49-F238E27FC236}">
                  <a16:creationId xmlns:a16="http://schemas.microsoft.com/office/drawing/2014/main" id="{B7EB1179-B711-B21C-DC8A-37B0C6D31D9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044308" y="1934719"/>
              <a:ext cx="115435" cy="114702"/>
            </a:xfrm>
            <a:prstGeom prst="ellipse">
              <a:avLst/>
            </a:prstGeom>
            <a:solidFill>
              <a:srgbClr val="0025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98" name="Ovale 97">
              <a:extLst>
                <a:ext uri="{FF2B5EF4-FFF2-40B4-BE49-F238E27FC236}">
                  <a16:creationId xmlns:a16="http://schemas.microsoft.com/office/drawing/2014/main" id="{2F88724D-944E-55F1-39C4-9FB8186F21A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606038" y="3384608"/>
              <a:ext cx="115435" cy="114702"/>
            </a:xfrm>
            <a:prstGeom prst="ellipse">
              <a:avLst/>
            </a:prstGeom>
            <a:solidFill>
              <a:srgbClr val="0025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99" name="Gruppo 98">
            <a:extLst>
              <a:ext uri="{FF2B5EF4-FFF2-40B4-BE49-F238E27FC236}">
                <a16:creationId xmlns:a16="http://schemas.microsoft.com/office/drawing/2014/main" id="{3C4FCA5A-D71B-C85D-AE90-51C0782108F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 flipH="1" flipV="1">
            <a:off x="2039156" y="3374063"/>
            <a:ext cx="3055889" cy="1569881"/>
            <a:chOff x="2103854" y="1934719"/>
            <a:chExt cx="3055889" cy="1564591"/>
          </a:xfrm>
        </p:grpSpPr>
        <p:cxnSp>
          <p:nvCxnSpPr>
            <p:cNvPr id="100" name="Connettore diritto 99">
              <a:extLst>
                <a:ext uri="{FF2B5EF4-FFF2-40B4-BE49-F238E27FC236}">
                  <a16:creationId xmlns:a16="http://schemas.microsoft.com/office/drawing/2014/main" id="{DA5F6C11-E010-80FF-3E75-31E00B557170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H="1">
              <a:off x="2653595" y="3088481"/>
              <a:ext cx="0" cy="303716"/>
            </a:xfrm>
            <a:prstGeom prst="line">
              <a:avLst/>
            </a:prstGeom>
            <a:ln w="38100">
              <a:solidFill>
                <a:srgbClr val="00255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01" name="Immagine 100" descr="Immagine che contiene cerchio, schermata, Policromia, Elementi grafici&#10;&#10;Il contenuto generato dall'IA potrebbe non essere corretto.">
              <a:extLst>
                <a:ext uri="{FF2B5EF4-FFF2-40B4-BE49-F238E27FC236}">
                  <a16:creationId xmlns:a16="http://schemas.microsoft.com/office/drawing/2014/main" id="{B5E328E2-604F-1F27-F5D7-570004574E3E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000"/>
            <a:stretch/>
          </p:blipFill>
          <p:spPr>
            <a:xfrm>
              <a:off x="2103854" y="1972956"/>
              <a:ext cx="569428" cy="1151890"/>
            </a:xfrm>
            <a:prstGeom prst="rect">
              <a:avLst/>
            </a:prstGeom>
          </p:spPr>
        </p:pic>
        <p:cxnSp>
          <p:nvCxnSpPr>
            <p:cNvPr id="102" name="Connettore diritto 101">
              <a:extLst>
                <a:ext uri="{FF2B5EF4-FFF2-40B4-BE49-F238E27FC236}">
                  <a16:creationId xmlns:a16="http://schemas.microsoft.com/office/drawing/2014/main" id="{008535AE-EFD2-8D69-5D97-5A7B0131BE30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H="1">
              <a:off x="2653665" y="1992070"/>
              <a:ext cx="2395571" cy="0"/>
            </a:xfrm>
            <a:prstGeom prst="line">
              <a:avLst/>
            </a:prstGeom>
            <a:ln w="38100">
              <a:solidFill>
                <a:srgbClr val="00255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Ovale 102">
              <a:extLst>
                <a:ext uri="{FF2B5EF4-FFF2-40B4-BE49-F238E27FC236}">
                  <a16:creationId xmlns:a16="http://schemas.microsoft.com/office/drawing/2014/main" id="{52F14BB1-6E3F-00E7-17C1-12FF0C9D6E60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044308" y="1934719"/>
              <a:ext cx="115435" cy="114702"/>
            </a:xfrm>
            <a:prstGeom prst="ellipse">
              <a:avLst/>
            </a:prstGeom>
            <a:solidFill>
              <a:srgbClr val="0025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04" name="Ovale 103">
              <a:extLst>
                <a:ext uri="{FF2B5EF4-FFF2-40B4-BE49-F238E27FC236}">
                  <a16:creationId xmlns:a16="http://schemas.microsoft.com/office/drawing/2014/main" id="{922E419F-2485-25BD-58B6-4A94A9440AC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595878" y="3384608"/>
              <a:ext cx="115435" cy="114702"/>
            </a:xfrm>
            <a:prstGeom prst="ellipse">
              <a:avLst/>
            </a:prstGeom>
            <a:solidFill>
              <a:srgbClr val="0025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pic>
        <p:nvPicPr>
          <p:cNvPr id="31" name="Immagine 30">
            <a:extLst>
              <a:ext uri="{FF2B5EF4-FFF2-40B4-BE49-F238E27FC236}">
                <a16:creationId xmlns:a16="http://schemas.microsoft.com/office/drawing/2014/main" id="{7672D500-04B6-95C7-22D4-2185609A9DC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27269" y="2132595"/>
            <a:ext cx="823214" cy="823214"/>
          </a:xfrm>
          <a:prstGeom prst="rect">
            <a:avLst/>
          </a:prstGeom>
        </p:spPr>
      </p:pic>
      <p:pic>
        <p:nvPicPr>
          <p:cNvPr id="22" name="Immagine 21" descr="Immagine che contiene cerchio, simbolo, Elementi grafici, Carattere&#10;&#10;Il contenuto generato dall'IA potrebbe non essere corretto.">
            <a:extLst>
              <a:ext uri="{FF2B5EF4-FFF2-40B4-BE49-F238E27FC236}">
                <a16:creationId xmlns:a16="http://schemas.microsoft.com/office/drawing/2014/main" id="{3D2D2982-BD25-7B5C-4FF1-4A1A632EBBD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2203" y="2140570"/>
            <a:ext cx="823213" cy="823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8130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D344C9E-BAE1-6D38-6291-0B3A07D92D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ttangolo con angoli arrotondati 46">
            <a:extLst>
              <a:ext uri="{FF2B5EF4-FFF2-40B4-BE49-F238E27FC236}">
                <a16:creationId xmlns:a16="http://schemas.microsoft.com/office/drawing/2014/main" id="{A9087158-8F19-D061-A14A-FF4BCF28148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336212" y="1256963"/>
            <a:ext cx="9268288" cy="4664815"/>
          </a:xfrm>
          <a:prstGeom prst="roundRect">
            <a:avLst>
              <a:gd name="adj" fmla="val 0"/>
            </a:avLst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7" name="Immagine 26" descr="Immagine che contiene schermata, smartphone&#10;&#10;Il contenuto generato dall'IA potrebbe non essere corretto.">
            <a:extLst>
              <a:ext uri="{FF2B5EF4-FFF2-40B4-BE49-F238E27FC236}">
                <a16:creationId xmlns:a16="http://schemas.microsoft.com/office/drawing/2014/main" id="{F96A8FE0-8D13-027E-DAF8-E0BD65E14A9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336287" y="-1334939"/>
            <a:ext cx="5248339" cy="9790662"/>
          </a:xfrm>
          <a:prstGeom prst="rect">
            <a:avLst/>
          </a:prstGeom>
        </p:spPr>
      </p:pic>
      <p:pic>
        <p:nvPicPr>
          <p:cNvPr id="42" name="Immagine 41" descr="Immagine che contiene triangolo, simbolo, linea, stella&#10;&#10;Il contenuto generato dall'IA potrebbe non essere corretto.">
            <a:extLst>
              <a:ext uri="{FF2B5EF4-FFF2-40B4-BE49-F238E27FC236}">
                <a16:creationId xmlns:a16="http://schemas.microsoft.com/office/drawing/2014/main" id="{FE60A394-6BEE-0508-0DCD-079820E3AEA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5014" y="7239260"/>
            <a:ext cx="277176" cy="277176"/>
          </a:xfrm>
          <a:prstGeom prst="rect">
            <a:avLst/>
          </a:prstGeom>
        </p:spPr>
      </p:pic>
      <p:sp>
        <p:nvSpPr>
          <p:cNvPr id="44" name="CasellaDiTesto 43">
            <a:extLst>
              <a:ext uri="{FF2B5EF4-FFF2-40B4-BE49-F238E27FC236}">
                <a16:creationId xmlns:a16="http://schemas.microsoft.com/office/drawing/2014/main" id="{6DA00386-2DB5-3D3C-9A14-9C1C15E3102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320946" y="3105834"/>
            <a:ext cx="555010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3600" b="1">
                <a:solidFill>
                  <a:srgbClr val="00255E"/>
                </a:solidFill>
                <a:latin typeface="Abadi" panose="020B0604020104020204" pitchFamily="34" charset="0"/>
              </a:rPr>
              <a:t>Thanks for </a:t>
            </a:r>
            <a:r>
              <a:rPr lang="it-IT" sz="3600" b="1" err="1">
                <a:solidFill>
                  <a:srgbClr val="00255E"/>
                </a:solidFill>
                <a:latin typeface="Abadi" panose="020B0604020104020204" pitchFamily="34" charset="0"/>
              </a:rPr>
              <a:t>your</a:t>
            </a:r>
            <a:r>
              <a:rPr lang="it-IT" sz="3600" b="1">
                <a:solidFill>
                  <a:srgbClr val="00255E"/>
                </a:solidFill>
                <a:latin typeface="Abadi" panose="020B0604020104020204" pitchFamily="34" charset="0"/>
              </a:rPr>
              <a:t> </a:t>
            </a:r>
            <a:r>
              <a:rPr lang="it-IT" sz="3600" b="1" err="1">
                <a:solidFill>
                  <a:srgbClr val="00255E"/>
                </a:solidFill>
                <a:latin typeface="Abadi" panose="020B0604020104020204" pitchFamily="34" charset="0"/>
              </a:rPr>
              <a:t>attention</a:t>
            </a:r>
            <a:r>
              <a:rPr lang="it-IT" sz="3600" b="1">
                <a:solidFill>
                  <a:srgbClr val="00255E"/>
                </a:solidFill>
                <a:latin typeface="Abadi" panose="020B0604020104020204" pitchFamily="34" charset="0"/>
              </a:rPr>
              <a:t>!</a:t>
            </a:r>
          </a:p>
        </p:txBody>
      </p:sp>
      <p:pic>
        <p:nvPicPr>
          <p:cNvPr id="11" name="Elemento grafico 10">
            <a:extLst>
              <a:ext uri="{FF2B5EF4-FFF2-40B4-BE49-F238E27FC236}">
                <a16:creationId xmlns:a16="http://schemas.microsoft.com/office/drawing/2014/main" id="{E6F36289-3A3F-ED0E-096E-FF8FBB0659D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61101" y="1403414"/>
            <a:ext cx="683184" cy="683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1215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4B0913A-E5EC-E3CB-713E-63966BDD45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magine 12" descr="Immagine che contiene schermata, smartphone&#10;&#10;Il contenuto generato dall'IA potrebbe non essere corretto.">
            <a:extLst>
              <a:ext uri="{FF2B5EF4-FFF2-40B4-BE49-F238E27FC236}">
                <a16:creationId xmlns:a16="http://schemas.microsoft.com/office/drawing/2014/main" id="{B947A942-D3FE-1002-D2AD-00F0636A0FB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alphaModFix amt="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358930" y="-1344172"/>
            <a:ext cx="5248340" cy="9765353"/>
          </a:xfrm>
          <a:prstGeom prst="rect">
            <a:avLst/>
          </a:prstGeom>
        </p:spPr>
      </p:pic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88DB1F87-8F2A-5646-C654-D13A19E6CBA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336212" y="1237848"/>
            <a:ext cx="9250195" cy="4623202"/>
          </a:xfrm>
          <a:prstGeom prst="roundRect">
            <a:avLst>
              <a:gd name="adj" fmla="val 0"/>
            </a:avLst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7" name="Immagine 6" descr="Immagine che contiene schermata, smartphone&#10;&#10;Il contenuto generato dall'IA potrebbe non essere corretto.">
            <a:extLst>
              <a:ext uri="{FF2B5EF4-FFF2-40B4-BE49-F238E27FC236}">
                <a16:creationId xmlns:a16="http://schemas.microsoft.com/office/drawing/2014/main" id="{EE70A99E-3796-14D5-3133-89543EE1873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336287" y="-1334939"/>
            <a:ext cx="5248339" cy="9790662"/>
          </a:xfrm>
          <a:prstGeom prst="rect">
            <a:avLst/>
          </a:prstGeom>
        </p:spPr>
      </p:pic>
      <p:pic>
        <p:nvPicPr>
          <p:cNvPr id="2" name="Immagine 1" descr="Università di Pisa - APRE">
            <a:extLst>
              <a:ext uri="{FF2B5EF4-FFF2-40B4-BE49-F238E27FC236}">
                <a16:creationId xmlns:a16="http://schemas.microsoft.com/office/drawing/2014/main" id="{ACD86708-3A42-C164-DA6A-6D5A6789E577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6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5042"/>
                    </a14:imgEffect>
                    <a14:imgEffect>
                      <a14:saturation sat="166000"/>
                    </a14:imgEffect>
                    <a14:imgEffect>
                      <a14:brightnessContrast bright="-38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431780" y="6035040"/>
            <a:ext cx="1624138" cy="822960"/>
          </a:xfrm>
          <a:prstGeom prst="rect">
            <a:avLst/>
          </a:prstGeom>
        </p:spPr>
      </p:pic>
      <p:pic>
        <p:nvPicPr>
          <p:cNvPr id="4" name="Immagine 3" descr="Immagine che contiene schermata, Carattere, Blu elettrico, numero&#10;&#10;Il contenuto generato dall'IA potrebbe non essere corretto.">
            <a:extLst>
              <a:ext uri="{FF2B5EF4-FFF2-40B4-BE49-F238E27FC236}">
                <a16:creationId xmlns:a16="http://schemas.microsoft.com/office/drawing/2014/main" id="{A5F1F71F-AB87-BA10-FD8F-B2F53878202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4018" y="2122347"/>
            <a:ext cx="532972" cy="532972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3F96D4A1-9A11-33E6-8A5A-4548C27700E7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156678" y="1453197"/>
            <a:ext cx="36007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b="1" err="1">
                <a:solidFill>
                  <a:srgbClr val="00255E"/>
                </a:solidFill>
                <a:latin typeface="Abadi" panose="020B0604020104020204" pitchFamily="34" charset="0"/>
                <a:cs typeface="Arial" panose="020B0604020202020204" pitchFamily="34" charset="0"/>
              </a:rPr>
              <a:t>Our</a:t>
            </a:r>
            <a:r>
              <a:rPr lang="it-IT" sz="2400" b="1">
                <a:solidFill>
                  <a:srgbClr val="00255E"/>
                </a:solidFill>
                <a:latin typeface="Abadi" panose="020B0604020104020204" pitchFamily="34" charset="0"/>
                <a:cs typeface="Arial" panose="020B0604020202020204" pitchFamily="34" charset="0"/>
              </a:rPr>
              <a:t> team  -  404 </a:t>
            </a:r>
            <a:r>
              <a:rPr lang="it-IT" sz="2400" b="1" err="1">
                <a:solidFill>
                  <a:srgbClr val="00255E"/>
                </a:solidFill>
                <a:latin typeface="Abadi" panose="020B0604020104020204" pitchFamily="34" charset="0"/>
                <a:cs typeface="Arial" panose="020B0604020202020204" pitchFamily="34" charset="0"/>
              </a:rPr>
              <a:t>Found</a:t>
            </a:r>
            <a:endParaRPr lang="it-IT" sz="2400" b="1">
              <a:solidFill>
                <a:srgbClr val="00255E"/>
              </a:solidFill>
              <a:latin typeface="Abadi" panose="020B0604020104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6FB85224-6EAD-0AAC-B458-3706446CFB6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776990" y="2169042"/>
            <a:ext cx="2468913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700" i="1">
                <a:solidFill>
                  <a:srgbClr val="00255E"/>
                </a:solidFill>
                <a:latin typeface="Abadi" panose="020B0604020104020204" pitchFamily="34" charset="0"/>
                <a:cs typeface="Arial" panose="020B0604020202020204" pitchFamily="34" charset="0"/>
              </a:rPr>
              <a:t>«</a:t>
            </a:r>
            <a:r>
              <a:rPr lang="it-IT" sz="1700" i="1" err="1">
                <a:solidFill>
                  <a:srgbClr val="00255E"/>
                </a:solidFill>
                <a:latin typeface="Abadi" panose="020B0604020104020204" pitchFamily="34" charset="0"/>
                <a:cs typeface="Arial" panose="020B0604020202020204" pitchFamily="34" charset="0"/>
              </a:rPr>
              <a:t>Error</a:t>
            </a:r>
            <a:r>
              <a:rPr lang="it-IT" sz="1700" i="1">
                <a:solidFill>
                  <a:srgbClr val="00255E"/>
                </a:solidFill>
                <a:latin typeface="Abadi" panose="020B0604020104020204" pitchFamily="34" charset="0"/>
                <a:cs typeface="Arial" panose="020B0604020202020204" pitchFamily="34" charset="0"/>
              </a:rPr>
              <a:t>? Not </a:t>
            </a:r>
            <a:r>
              <a:rPr lang="it-IT" sz="1700" i="1" err="1">
                <a:solidFill>
                  <a:srgbClr val="00255E"/>
                </a:solidFill>
                <a:latin typeface="Abadi" panose="020B0604020104020204" pitchFamily="34" charset="0"/>
                <a:cs typeface="Arial" panose="020B0604020202020204" pitchFamily="34" charset="0"/>
              </a:rPr>
              <a:t>this</a:t>
            </a:r>
            <a:r>
              <a:rPr lang="it-IT" sz="1700" i="1">
                <a:solidFill>
                  <a:srgbClr val="00255E"/>
                </a:solidFill>
                <a:latin typeface="Abadi" panose="020B0604020104020204" pitchFamily="34" charset="0"/>
                <a:cs typeface="Arial" panose="020B0604020202020204" pitchFamily="34" charset="0"/>
              </a:rPr>
              <a:t> time.»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6DE42E9C-0E81-86D9-AB5A-764689E3BA4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244018" y="2822799"/>
            <a:ext cx="736108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>
                <a:solidFill>
                  <a:srgbClr val="00255E"/>
                </a:solidFill>
                <a:latin typeface="Abadi" panose="020B0604020104020204" pitchFamily="34" charset="0"/>
                <a:cs typeface="Arial" panose="020B0604020202020204" pitchFamily="34" charset="0"/>
              </a:rPr>
              <a:t>We are a team of four CE/AIDE students passionate about neuroscience, engineering and technology.</a:t>
            </a:r>
          </a:p>
          <a:p>
            <a:r>
              <a:rPr lang="en-US" sz="1300">
                <a:solidFill>
                  <a:srgbClr val="00255E"/>
                </a:solidFill>
                <a:latin typeface="Abadi" panose="020B0604020104020204" pitchFamily="34" charset="0"/>
                <a:cs typeface="Arial" panose="020B0604020202020204" pitchFamily="34" charset="0"/>
              </a:rPr>
              <a:t>Together, we developed NeuroVibe, an Android app that connects aesthetics and brainwaves.</a:t>
            </a:r>
            <a:endParaRPr lang="it-IT" sz="1300">
              <a:solidFill>
                <a:srgbClr val="00255E"/>
              </a:solidFill>
              <a:latin typeface="Abadi" panose="020B0604020104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16D05711-3F43-8EC2-F3AB-D9CE783CBB5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895682" y="3400741"/>
            <a:ext cx="38345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rgbClr val="00255E"/>
                </a:solidFill>
                <a:latin typeface="Abadi" panose="020B0604020104020204" pitchFamily="34" charset="0"/>
                <a:cs typeface="Arial" panose="020B0604020202020204" pitchFamily="34" charset="0"/>
              </a:rPr>
              <a:t>Team members</a:t>
            </a:r>
          </a:p>
        </p:txBody>
      </p:sp>
      <p:pic>
        <p:nvPicPr>
          <p:cNvPr id="15" name="Immagine 14" descr="Immagine che contiene Policromia, schermata, viola, Elementi grafici&#10;&#10;Il contenuto generato dall'IA potrebbe non essere corretto.">
            <a:extLst>
              <a:ext uri="{FF2B5EF4-FFF2-40B4-BE49-F238E27FC236}">
                <a16:creationId xmlns:a16="http://schemas.microsoft.com/office/drawing/2014/main" id="{88E756DD-5417-42D0-FBA9-C4FFAA6FB46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205" y="3861361"/>
            <a:ext cx="368027" cy="368027"/>
          </a:xfrm>
          <a:prstGeom prst="rect">
            <a:avLst/>
          </a:prstGeom>
        </p:spPr>
      </p:pic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694EF5A0-BDE8-AB31-FAB6-CCBB19FD3D0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068232" y="3906813"/>
            <a:ext cx="29515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>
                <a:solidFill>
                  <a:srgbClr val="00255E"/>
                </a:solidFill>
                <a:latin typeface="Abadi" panose="020B0604020104020204" pitchFamily="34" charset="0"/>
                <a:cs typeface="Arial" panose="020B0604020202020204" pitchFamily="34" charset="0"/>
              </a:rPr>
              <a:t>Alex – Machine Learning Integration</a:t>
            </a:r>
          </a:p>
        </p:txBody>
      </p:sp>
      <p:pic>
        <p:nvPicPr>
          <p:cNvPr id="17" name="Immagine 16" descr="Immagine che contiene Policromia, schermata, viola, Elementi grafici&#10;&#10;Il contenuto generato dall'IA potrebbe non essere corretto.">
            <a:extLst>
              <a:ext uri="{FF2B5EF4-FFF2-40B4-BE49-F238E27FC236}">
                <a16:creationId xmlns:a16="http://schemas.microsoft.com/office/drawing/2014/main" id="{51BEC854-C6E4-E300-762A-426E5770480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7380" y="3865636"/>
            <a:ext cx="368027" cy="368027"/>
          </a:xfrm>
          <a:prstGeom prst="rect">
            <a:avLst/>
          </a:prstGeom>
        </p:spPr>
      </p:pic>
      <p:pic>
        <p:nvPicPr>
          <p:cNvPr id="18" name="Immagine 17" descr="Immagine che contiene Policromia, schermata, viola, Elementi grafici&#10;&#10;Il contenuto generato dall'IA potrebbe non essere corretto.">
            <a:extLst>
              <a:ext uri="{FF2B5EF4-FFF2-40B4-BE49-F238E27FC236}">
                <a16:creationId xmlns:a16="http://schemas.microsoft.com/office/drawing/2014/main" id="{4AEB5208-9679-1B29-5E83-4ED38AF47A1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205" y="4330489"/>
            <a:ext cx="368027" cy="368027"/>
          </a:xfrm>
          <a:prstGeom prst="rect">
            <a:avLst/>
          </a:prstGeom>
        </p:spPr>
      </p:pic>
      <p:pic>
        <p:nvPicPr>
          <p:cNvPr id="19" name="Immagine 18" descr="Immagine che contiene Policromia, schermata, viola, Elementi grafici&#10;&#10;Il contenuto generato dall'IA potrebbe non essere corretto.">
            <a:extLst>
              <a:ext uri="{FF2B5EF4-FFF2-40B4-BE49-F238E27FC236}">
                <a16:creationId xmlns:a16="http://schemas.microsoft.com/office/drawing/2014/main" id="{2FD6A18B-14EA-CD4E-A91E-D5AA8FD8409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7380" y="4346180"/>
            <a:ext cx="368027" cy="368027"/>
          </a:xfrm>
          <a:prstGeom prst="rect">
            <a:avLst/>
          </a:prstGeom>
        </p:spPr>
      </p:pic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CEC67387-D555-2AA8-E561-7250C8D41B4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080246" y="4376306"/>
            <a:ext cx="30157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>
                <a:solidFill>
                  <a:srgbClr val="00255E"/>
                </a:solidFill>
                <a:latin typeface="Abadi" panose="020B0604020104020204" pitchFamily="34" charset="0"/>
                <a:cs typeface="Arial" panose="020B0604020202020204" pitchFamily="34" charset="0"/>
              </a:rPr>
              <a:t>Mirco – Edge Deployment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40F7EAAF-319A-2051-32DC-38F850EA3AB7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669859" y="3895760"/>
            <a:ext cx="25224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>
                <a:solidFill>
                  <a:srgbClr val="00255E"/>
                </a:solidFill>
                <a:latin typeface="Abadi" panose="020B0604020104020204" pitchFamily="34" charset="0"/>
                <a:cs typeface="Arial" panose="020B0604020202020204" pitchFamily="34" charset="0"/>
              </a:rPr>
              <a:t>Francesco – UI/UX Design</a:t>
            </a: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CA4BDAB7-8D12-3711-06E3-4362F50144E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669859" y="4374057"/>
            <a:ext cx="25224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>
                <a:solidFill>
                  <a:srgbClr val="00255E"/>
                </a:solidFill>
                <a:latin typeface="Abadi" panose="020B0604020104020204" pitchFamily="34" charset="0"/>
                <a:cs typeface="Arial" panose="020B0604020202020204" pitchFamily="34" charset="0"/>
              </a:rPr>
              <a:t>Valentina – Data Processing</a:t>
            </a:r>
          </a:p>
        </p:txBody>
      </p:sp>
      <p:pic>
        <p:nvPicPr>
          <p:cNvPr id="9" name="Immagine 8" descr="Immagine che contiene sedia, arte, design&#10;&#10;Il contenuto generato dall'IA potrebbe non essere corretto.">
            <a:extLst>
              <a:ext uri="{FF2B5EF4-FFF2-40B4-BE49-F238E27FC236}">
                <a16:creationId xmlns:a16="http://schemas.microsoft.com/office/drawing/2014/main" id="{377305E0-BD15-845B-7DEB-0F9DAD89188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1046" y="1421895"/>
            <a:ext cx="532972" cy="532972"/>
          </a:xfrm>
          <a:prstGeom prst="rect">
            <a:avLst/>
          </a:prstGeom>
        </p:spPr>
      </p:pic>
      <p:pic>
        <p:nvPicPr>
          <p:cNvPr id="3" name="Immagine 2" descr="Immagine che contiene triangolo, simbolo, linea, stella&#10;&#10;Il contenuto generato dall'IA potrebbe non essere corretto.">
            <a:extLst>
              <a:ext uri="{FF2B5EF4-FFF2-40B4-BE49-F238E27FC236}">
                <a16:creationId xmlns:a16="http://schemas.microsoft.com/office/drawing/2014/main" id="{FFFA6A78-D61C-87F2-4D9C-87E1070104B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2181" y="5364162"/>
            <a:ext cx="277176" cy="277176"/>
          </a:xfrm>
          <a:prstGeom prst="rect">
            <a:avLst/>
          </a:prstGeom>
        </p:spPr>
      </p:pic>
      <p:pic>
        <p:nvPicPr>
          <p:cNvPr id="12" name="Immagine 11" descr="Immagine che contiene schermata, smartphone&#10;&#10;Il contenuto generato dall'IA potrebbe non essere corretto.">
            <a:extLst>
              <a:ext uri="{FF2B5EF4-FFF2-40B4-BE49-F238E27FC236}">
                <a16:creationId xmlns:a16="http://schemas.microsoft.com/office/drawing/2014/main" id="{F293D463-D91A-AD82-F4F1-9E6EEE6FDB6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alphaModFix amt="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360511" y="-1349508"/>
            <a:ext cx="5277475" cy="9790664"/>
          </a:xfrm>
          <a:prstGeom prst="rect">
            <a:avLst/>
          </a:prstGeom>
        </p:spPr>
      </p:pic>
      <p:pic>
        <p:nvPicPr>
          <p:cNvPr id="14" name="Immagine 13" descr="Immagine che contiene Elementi grafici, grafica, logo, creatività&#10;&#10;Il contenuto generato dall'IA potrebbe non essere corretto.">
            <a:extLst>
              <a:ext uri="{FF2B5EF4-FFF2-40B4-BE49-F238E27FC236}">
                <a16:creationId xmlns:a16="http://schemas.microsoft.com/office/drawing/2014/main" id="{36D7EFCA-853B-27B3-CF04-772C66CC2CE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2">
            <a:alphaModFix amt="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596807" y="2360536"/>
            <a:ext cx="1954221" cy="1948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4114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2B7FDC5-32A8-163A-306D-FB3CACA614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06DC9B3F-8168-C3D4-2C3D-FE60B154C91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1403816" y="-30480"/>
            <a:ext cx="14721840" cy="7315200"/>
          </a:xfrm>
          <a:prstGeom prst="roundRect">
            <a:avLst>
              <a:gd name="adj" fmla="val 0"/>
            </a:avLst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" name="Immagine 2" descr="Immagine che contiene schermata, smartphone&#10;&#10;Il contenuto generato dall'IA potrebbe non essere corretto.">
            <a:extLst>
              <a:ext uri="{FF2B5EF4-FFF2-40B4-BE49-F238E27FC236}">
                <a16:creationId xmlns:a16="http://schemas.microsoft.com/office/drawing/2014/main" id="{805806FE-76E8-B79A-0A8A-C1D8625FCF4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781344" y="-4173971"/>
            <a:ext cx="8351519" cy="15579577"/>
          </a:xfrm>
          <a:prstGeom prst="rect">
            <a:avLst/>
          </a:prstGeom>
        </p:spPr>
      </p:pic>
      <p:pic>
        <p:nvPicPr>
          <p:cNvPr id="11" name="Elemento grafico 10">
            <a:extLst>
              <a:ext uri="{FF2B5EF4-FFF2-40B4-BE49-F238E27FC236}">
                <a16:creationId xmlns:a16="http://schemas.microsoft.com/office/drawing/2014/main" id="{1869FAB8-6E5D-A322-D261-6BC6BB187FE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955921" y="185195"/>
            <a:ext cx="896556" cy="896556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9205BBE1-A33F-47EC-54BC-50DFF5A88CA0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-1403816" y="312310"/>
            <a:ext cx="78360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b="1" err="1">
                <a:solidFill>
                  <a:srgbClr val="00255E"/>
                </a:solidFill>
                <a:latin typeface="Abadi" panose="020B0604020104020204" pitchFamily="34" charset="0"/>
                <a:cs typeface="Arial" panose="020B0604020202020204" pitchFamily="34" charset="0"/>
              </a:rPr>
              <a:t>Introduction</a:t>
            </a:r>
            <a:endParaRPr lang="it-IT" sz="4000" b="1">
              <a:solidFill>
                <a:srgbClr val="00255E"/>
              </a:solidFill>
              <a:latin typeface="Abadi" panose="020B0604020104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DCBAAD24-90DD-83C9-86D7-240FE26ACA4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677825" y="1828016"/>
            <a:ext cx="25437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noProof="0">
                <a:solidFill>
                  <a:srgbClr val="00255E"/>
                </a:solidFill>
                <a:latin typeface="Abadi" panose="020B0604020104020204" pitchFamily="34" charset="0"/>
              </a:rPr>
              <a:t>Main objectives</a:t>
            </a:r>
          </a:p>
        </p:txBody>
      </p:sp>
      <p:pic>
        <p:nvPicPr>
          <p:cNvPr id="7" name="Immagine 6" descr="Immagine che contiene cerchio, Elementi grafici, Policromia, creatività&#10;&#10;Il contenuto generato dall'IA potrebbe non essere corretto.">
            <a:extLst>
              <a:ext uri="{FF2B5EF4-FFF2-40B4-BE49-F238E27FC236}">
                <a16:creationId xmlns:a16="http://schemas.microsoft.com/office/drawing/2014/main" id="{FCDBE604-A340-DBCE-DD2D-3DBC75C4276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905" y="2387957"/>
            <a:ext cx="2752030" cy="2752030"/>
          </a:xfrm>
          <a:prstGeom prst="rect">
            <a:avLst/>
          </a:prstGeom>
        </p:spPr>
      </p:pic>
      <p:pic>
        <p:nvPicPr>
          <p:cNvPr id="6" name="Immagine 5" descr="Immagine che contiene simbolo, Elementi grafici, creatività, arte&#10;&#10;Il contenuto generato dall'IA potrebbe non essere corretto.">
            <a:extLst>
              <a:ext uri="{FF2B5EF4-FFF2-40B4-BE49-F238E27FC236}">
                <a16:creationId xmlns:a16="http://schemas.microsoft.com/office/drawing/2014/main" id="{0E479F63-67F1-9B6F-B973-CFB97CC8687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186" y="1913829"/>
            <a:ext cx="498766" cy="498766"/>
          </a:xfrm>
          <a:prstGeom prst="rect">
            <a:avLst/>
          </a:prstGeom>
        </p:spPr>
      </p:pic>
      <p:sp>
        <p:nvSpPr>
          <p:cNvPr id="9" name="Ovale 8">
            <a:extLst>
              <a:ext uri="{FF2B5EF4-FFF2-40B4-BE49-F238E27FC236}">
                <a16:creationId xmlns:a16="http://schemas.microsoft.com/office/drawing/2014/main" id="{D12B896B-44BD-1CE8-CC2B-B03982B6014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605663" y="1777736"/>
            <a:ext cx="768860" cy="769441"/>
          </a:xfrm>
          <a:prstGeom prst="ellipse">
            <a:avLst/>
          </a:prstGeom>
          <a:noFill/>
          <a:ln w="57150">
            <a:solidFill>
              <a:srgbClr val="381EA3"/>
            </a:solidFill>
            <a:prstDash val="dash"/>
            <a:extLst>
              <a:ext uri="{C807C97D-BFC1-408E-A445-0C87EB9F89A2}">
                <ask:lineSketchStyleProps xmlns:ask="http://schemas.microsoft.com/office/drawing/2018/sketchyshapes" sd="4266498984">
                  <a:custGeom>
                    <a:avLst/>
                    <a:gdLst>
                      <a:gd name="connsiteX0" fmla="*/ 0 w 914400"/>
                      <a:gd name="connsiteY0" fmla="*/ 457200 h 914400"/>
                      <a:gd name="connsiteX1" fmla="*/ 457200 w 914400"/>
                      <a:gd name="connsiteY1" fmla="*/ 0 h 914400"/>
                      <a:gd name="connsiteX2" fmla="*/ 914400 w 914400"/>
                      <a:gd name="connsiteY2" fmla="*/ 457200 h 914400"/>
                      <a:gd name="connsiteX3" fmla="*/ 457200 w 914400"/>
                      <a:gd name="connsiteY3" fmla="*/ 914400 h 914400"/>
                      <a:gd name="connsiteX4" fmla="*/ 0 w 914400"/>
                      <a:gd name="connsiteY4" fmla="*/ 457200 h 914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14400" h="914400" extrusionOk="0">
                        <a:moveTo>
                          <a:pt x="0" y="457200"/>
                        </a:moveTo>
                        <a:cubicBezTo>
                          <a:pt x="5561" y="162864"/>
                          <a:pt x="229366" y="19873"/>
                          <a:pt x="457200" y="0"/>
                        </a:cubicBezTo>
                        <a:cubicBezTo>
                          <a:pt x="696159" y="-5122"/>
                          <a:pt x="930243" y="149144"/>
                          <a:pt x="914400" y="457200"/>
                        </a:cubicBezTo>
                        <a:cubicBezTo>
                          <a:pt x="933183" y="697290"/>
                          <a:pt x="690237" y="964007"/>
                          <a:pt x="457200" y="914400"/>
                        </a:cubicBezTo>
                        <a:cubicBezTo>
                          <a:pt x="192988" y="952849"/>
                          <a:pt x="26043" y="686798"/>
                          <a:pt x="0" y="45720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F67F58D5-5870-6241-CF26-CA660213AC20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767480" y="1820369"/>
            <a:ext cx="51664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noProof="0">
                <a:solidFill>
                  <a:srgbClr val="00255E"/>
                </a:solidFill>
                <a:latin typeface="Abadi" panose="020B0604020104020204" pitchFamily="34" charset="0"/>
              </a:rPr>
              <a:t>Understand the link between aesthetics</a:t>
            </a:r>
          </a:p>
          <a:p>
            <a:r>
              <a:rPr lang="en-US" sz="2000" noProof="0">
                <a:solidFill>
                  <a:srgbClr val="00255E"/>
                </a:solidFill>
                <a:latin typeface="Abadi" panose="020B0604020104020204" pitchFamily="34" charset="0"/>
              </a:rPr>
              <a:t>and brain activity</a:t>
            </a:r>
            <a:endParaRPr lang="en-GB" sz="2000" noProof="0">
              <a:solidFill>
                <a:srgbClr val="00255E"/>
              </a:solidFill>
              <a:latin typeface="Abadi" panose="020B0604020104020204" pitchFamily="34" charset="0"/>
            </a:endParaRP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E53F48FC-8791-D4E3-ED45-E96536672BD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767479" y="3136940"/>
            <a:ext cx="51664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noProof="0">
                <a:solidFill>
                  <a:srgbClr val="00255E"/>
                </a:solidFill>
                <a:latin typeface="Abadi" panose="020B0604020104020204" pitchFamily="34" charset="0"/>
              </a:rPr>
              <a:t>Compare 2 architectures: mobile vs edge</a:t>
            </a:r>
          </a:p>
        </p:txBody>
      </p:sp>
      <p:pic>
        <p:nvPicPr>
          <p:cNvPr id="16" name="Immagine 15" descr="Immagine che contiene schermata, Policromia, Blu elettrico, smartphone&#10;&#10;Il contenuto generato dall'IA potrebbe non essere corretto.">
            <a:extLst>
              <a:ext uri="{FF2B5EF4-FFF2-40B4-BE49-F238E27FC236}">
                <a16:creationId xmlns:a16="http://schemas.microsoft.com/office/drawing/2014/main" id="{98F5BAC2-74A0-960F-1D48-B5EBC4FB11A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2434" y="3067869"/>
            <a:ext cx="514609" cy="514609"/>
          </a:xfrm>
          <a:prstGeom prst="rect">
            <a:avLst/>
          </a:prstGeom>
        </p:spPr>
      </p:pic>
      <p:sp>
        <p:nvSpPr>
          <p:cNvPr id="17" name="Ovale 16">
            <a:extLst>
              <a:ext uri="{FF2B5EF4-FFF2-40B4-BE49-F238E27FC236}">
                <a16:creationId xmlns:a16="http://schemas.microsoft.com/office/drawing/2014/main" id="{724287DF-9346-CF23-4457-66687099C13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645931" y="2952275"/>
            <a:ext cx="768860" cy="769441"/>
          </a:xfrm>
          <a:prstGeom prst="ellipse">
            <a:avLst/>
          </a:prstGeom>
          <a:noFill/>
          <a:ln w="57150">
            <a:solidFill>
              <a:srgbClr val="381EA3"/>
            </a:solidFill>
            <a:prstDash val="dash"/>
            <a:extLst>
              <a:ext uri="{C807C97D-BFC1-408E-A445-0C87EB9F89A2}">
                <ask:lineSketchStyleProps xmlns:ask="http://schemas.microsoft.com/office/drawing/2018/sketchyshapes" sd="4266498984">
                  <a:custGeom>
                    <a:avLst/>
                    <a:gdLst>
                      <a:gd name="connsiteX0" fmla="*/ 0 w 914400"/>
                      <a:gd name="connsiteY0" fmla="*/ 457200 h 914400"/>
                      <a:gd name="connsiteX1" fmla="*/ 457200 w 914400"/>
                      <a:gd name="connsiteY1" fmla="*/ 0 h 914400"/>
                      <a:gd name="connsiteX2" fmla="*/ 914400 w 914400"/>
                      <a:gd name="connsiteY2" fmla="*/ 457200 h 914400"/>
                      <a:gd name="connsiteX3" fmla="*/ 457200 w 914400"/>
                      <a:gd name="connsiteY3" fmla="*/ 914400 h 914400"/>
                      <a:gd name="connsiteX4" fmla="*/ 0 w 914400"/>
                      <a:gd name="connsiteY4" fmla="*/ 457200 h 914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14400" h="914400" extrusionOk="0">
                        <a:moveTo>
                          <a:pt x="0" y="457200"/>
                        </a:moveTo>
                        <a:cubicBezTo>
                          <a:pt x="5561" y="162864"/>
                          <a:pt x="229366" y="19873"/>
                          <a:pt x="457200" y="0"/>
                        </a:cubicBezTo>
                        <a:cubicBezTo>
                          <a:pt x="696159" y="-5122"/>
                          <a:pt x="930243" y="149144"/>
                          <a:pt x="914400" y="457200"/>
                        </a:cubicBezTo>
                        <a:cubicBezTo>
                          <a:pt x="933183" y="697290"/>
                          <a:pt x="690237" y="964007"/>
                          <a:pt x="457200" y="914400"/>
                        </a:cubicBezTo>
                        <a:cubicBezTo>
                          <a:pt x="192988" y="952849"/>
                          <a:pt x="26043" y="686798"/>
                          <a:pt x="0" y="45720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859B7A6A-3B50-A9A5-F28A-E5052FE283B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767479" y="4416789"/>
            <a:ext cx="51664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noProof="0">
                <a:solidFill>
                  <a:srgbClr val="00255E"/>
                </a:solidFill>
                <a:latin typeface="Abadi" panose="020B0604020104020204" pitchFamily="34" charset="0"/>
              </a:rPr>
              <a:t>Implement real-time EEG signal processing</a:t>
            </a:r>
            <a:endParaRPr lang="en-GB" sz="2000" noProof="0">
              <a:solidFill>
                <a:srgbClr val="00255E"/>
              </a:solidFill>
              <a:latin typeface="Abadi" panose="020B0604020104020204" pitchFamily="34" charset="0"/>
            </a:endParaRPr>
          </a:p>
        </p:txBody>
      </p:sp>
      <p:pic>
        <p:nvPicPr>
          <p:cNvPr id="20" name="Immagine 19" descr="Immagine che contiene Elementi grafici, Carattere, design&#10;&#10;Il contenuto generato dall'IA potrebbe non essere corretto.">
            <a:extLst>
              <a:ext uri="{FF2B5EF4-FFF2-40B4-BE49-F238E27FC236}">
                <a16:creationId xmlns:a16="http://schemas.microsoft.com/office/drawing/2014/main" id="{548714E7-4668-C7C5-D3E6-D1E66A20C1B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1367" y="4305696"/>
            <a:ext cx="683484" cy="683484"/>
          </a:xfrm>
          <a:prstGeom prst="rect">
            <a:avLst/>
          </a:prstGeom>
        </p:spPr>
      </p:pic>
      <p:sp>
        <p:nvSpPr>
          <p:cNvPr id="21" name="Ovale 20">
            <a:extLst>
              <a:ext uri="{FF2B5EF4-FFF2-40B4-BE49-F238E27FC236}">
                <a16:creationId xmlns:a16="http://schemas.microsoft.com/office/drawing/2014/main" id="{350C5A1C-83BD-52DE-6B64-3229F05123A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678679" y="4249095"/>
            <a:ext cx="768860" cy="769441"/>
          </a:xfrm>
          <a:prstGeom prst="ellipse">
            <a:avLst/>
          </a:prstGeom>
          <a:noFill/>
          <a:ln w="57150">
            <a:solidFill>
              <a:srgbClr val="381EA3"/>
            </a:solidFill>
            <a:prstDash val="dash"/>
            <a:extLst>
              <a:ext uri="{C807C97D-BFC1-408E-A445-0C87EB9F89A2}">
                <ask:lineSketchStyleProps xmlns:ask="http://schemas.microsoft.com/office/drawing/2018/sketchyshapes" sd="4266498984">
                  <a:custGeom>
                    <a:avLst/>
                    <a:gdLst>
                      <a:gd name="connsiteX0" fmla="*/ 0 w 914400"/>
                      <a:gd name="connsiteY0" fmla="*/ 457200 h 914400"/>
                      <a:gd name="connsiteX1" fmla="*/ 457200 w 914400"/>
                      <a:gd name="connsiteY1" fmla="*/ 0 h 914400"/>
                      <a:gd name="connsiteX2" fmla="*/ 914400 w 914400"/>
                      <a:gd name="connsiteY2" fmla="*/ 457200 h 914400"/>
                      <a:gd name="connsiteX3" fmla="*/ 457200 w 914400"/>
                      <a:gd name="connsiteY3" fmla="*/ 914400 h 914400"/>
                      <a:gd name="connsiteX4" fmla="*/ 0 w 914400"/>
                      <a:gd name="connsiteY4" fmla="*/ 457200 h 914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14400" h="914400" extrusionOk="0">
                        <a:moveTo>
                          <a:pt x="0" y="457200"/>
                        </a:moveTo>
                        <a:cubicBezTo>
                          <a:pt x="5561" y="162864"/>
                          <a:pt x="229366" y="19873"/>
                          <a:pt x="457200" y="0"/>
                        </a:cubicBezTo>
                        <a:cubicBezTo>
                          <a:pt x="696159" y="-5122"/>
                          <a:pt x="930243" y="149144"/>
                          <a:pt x="914400" y="457200"/>
                        </a:cubicBezTo>
                        <a:cubicBezTo>
                          <a:pt x="933183" y="697290"/>
                          <a:pt x="690237" y="964007"/>
                          <a:pt x="457200" y="914400"/>
                        </a:cubicBezTo>
                        <a:cubicBezTo>
                          <a:pt x="192988" y="952849"/>
                          <a:pt x="26043" y="686798"/>
                          <a:pt x="0" y="45720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/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9A10D149-858F-B6C1-7539-AB8CF6FA3739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767478" y="5696638"/>
            <a:ext cx="51664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noProof="0">
                <a:solidFill>
                  <a:srgbClr val="00255E"/>
                </a:solidFill>
                <a:latin typeface="Abadi" panose="020B0604020104020204" pitchFamily="34" charset="0"/>
              </a:rPr>
              <a:t>Integrate and test an ML model on-device</a:t>
            </a:r>
            <a:endParaRPr lang="en-GB" sz="2000" noProof="0">
              <a:solidFill>
                <a:srgbClr val="00255E"/>
              </a:solidFill>
              <a:latin typeface="Abadi" panose="020B0604020104020204" pitchFamily="34" charset="0"/>
            </a:endParaRPr>
          </a:p>
        </p:txBody>
      </p:sp>
      <p:pic>
        <p:nvPicPr>
          <p:cNvPr id="24" name="Immagine 23" descr="Immagine che contiene cerchio, Policromia, arte&#10;&#10;Il contenuto generato dall'IA potrebbe non essere corretto.">
            <a:extLst>
              <a:ext uri="{FF2B5EF4-FFF2-40B4-BE49-F238E27FC236}">
                <a16:creationId xmlns:a16="http://schemas.microsoft.com/office/drawing/2014/main" id="{FF78648C-92C6-6F7F-F881-C0052DFD4AD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7789" y="5679598"/>
            <a:ext cx="570955" cy="570955"/>
          </a:xfrm>
          <a:prstGeom prst="rect">
            <a:avLst/>
          </a:prstGeom>
        </p:spPr>
      </p:pic>
      <p:sp>
        <p:nvSpPr>
          <p:cNvPr id="25" name="Ovale 24">
            <a:extLst>
              <a:ext uri="{FF2B5EF4-FFF2-40B4-BE49-F238E27FC236}">
                <a16:creationId xmlns:a16="http://schemas.microsoft.com/office/drawing/2014/main" id="{6A8800A9-6FBD-EABA-C02F-7410B0E526B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749276" y="5581762"/>
            <a:ext cx="768860" cy="769441"/>
          </a:xfrm>
          <a:prstGeom prst="ellipse">
            <a:avLst/>
          </a:prstGeom>
          <a:noFill/>
          <a:ln w="57150">
            <a:solidFill>
              <a:srgbClr val="381EA3"/>
            </a:solidFill>
            <a:prstDash val="dash"/>
            <a:extLst>
              <a:ext uri="{C807C97D-BFC1-408E-A445-0C87EB9F89A2}">
                <ask:lineSketchStyleProps xmlns:ask="http://schemas.microsoft.com/office/drawing/2018/sketchyshapes" sd="4266498984">
                  <a:custGeom>
                    <a:avLst/>
                    <a:gdLst>
                      <a:gd name="connsiteX0" fmla="*/ 0 w 914400"/>
                      <a:gd name="connsiteY0" fmla="*/ 457200 h 914400"/>
                      <a:gd name="connsiteX1" fmla="*/ 457200 w 914400"/>
                      <a:gd name="connsiteY1" fmla="*/ 0 h 914400"/>
                      <a:gd name="connsiteX2" fmla="*/ 914400 w 914400"/>
                      <a:gd name="connsiteY2" fmla="*/ 457200 h 914400"/>
                      <a:gd name="connsiteX3" fmla="*/ 457200 w 914400"/>
                      <a:gd name="connsiteY3" fmla="*/ 914400 h 914400"/>
                      <a:gd name="connsiteX4" fmla="*/ 0 w 914400"/>
                      <a:gd name="connsiteY4" fmla="*/ 457200 h 914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14400" h="914400" extrusionOk="0">
                        <a:moveTo>
                          <a:pt x="0" y="457200"/>
                        </a:moveTo>
                        <a:cubicBezTo>
                          <a:pt x="5561" y="162864"/>
                          <a:pt x="229366" y="19873"/>
                          <a:pt x="457200" y="0"/>
                        </a:cubicBezTo>
                        <a:cubicBezTo>
                          <a:pt x="696159" y="-5122"/>
                          <a:pt x="930243" y="149144"/>
                          <a:pt x="914400" y="457200"/>
                        </a:cubicBezTo>
                        <a:cubicBezTo>
                          <a:pt x="933183" y="697290"/>
                          <a:pt x="690237" y="964007"/>
                          <a:pt x="457200" y="914400"/>
                        </a:cubicBezTo>
                        <a:cubicBezTo>
                          <a:pt x="192988" y="952849"/>
                          <a:pt x="26043" y="686798"/>
                          <a:pt x="0" y="45720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/>
          </a:p>
        </p:txBody>
      </p:sp>
      <p:pic>
        <p:nvPicPr>
          <p:cNvPr id="4" name="Immagine 3" descr="Immagine che contiene schermata, Elementi grafici, Carattere, Blu elettrico&#10;&#10;Il contenuto generato dall'IA potrebbe non essere corretto.">
            <a:extLst>
              <a:ext uri="{FF2B5EF4-FFF2-40B4-BE49-F238E27FC236}">
                <a16:creationId xmlns:a16="http://schemas.microsoft.com/office/drawing/2014/main" id="{7D8AD05D-029C-D3EF-674D-4B0872FFA17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774" y="361213"/>
            <a:ext cx="707886" cy="707886"/>
          </a:xfrm>
          <a:prstGeom prst="rect">
            <a:avLst/>
          </a:prstGeom>
        </p:spPr>
      </p:pic>
      <p:pic>
        <p:nvPicPr>
          <p:cNvPr id="15" name="Immagine 14" descr="Immagine che contiene Elementi grafici, schermata, simbolo, Carattere&#10;&#10;Il contenuto generato dall'IA potrebbe non essere corretto.">
            <a:extLst>
              <a:ext uri="{FF2B5EF4-FFF2-40B4-BE49-F238E27FC236}">
                <a16:creationId xmlns:a16="http://schemas.microsoft.com/office/drawing/2014/main" id="{42326BED-3E4D-4F9A-4F46-DD42E77FF9B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6853" y="6173960"/>
            <a:ext cx="425285" cy="425285"/>
          </a:xfrm>
          <a:prstGeom prst="rect">
            <a:avLst/>
          </a:prstGeom>
        </p:spPr>
      </p:pic>
      <p:pic>
        <p:nvPicPr>
          <p:cNvPr id="19" name="Immagine 18" descr="Immagine che contiene simbolo, Elementi grafici&#10;&#10;Il contenuto generato dall'IA potrebbe non essere corretto.">
            <a:extLst>
              <a:ext uri="{FF2B5EF4-FFF2-40B4-BE49-F238E27FC236}">
                <a16:creationId xmlns:a16="http://schemas.microsoft.com/office/drawing/2014/main" id="{D551DC85-2EFB-D6AB-21A9-ED161F98BB4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3793" y="6195418"/>
            <a:ext cx="425286" cy="425286"/>
          </a:xfrm>
          <a:prstGeom prst="rect">
            <a:avLst/>
          </a:prstGeom>
        </p:spPr>
      </p:pic>
      <p:pic>
        <p:nvPicPr>
          <p:cNvPr id="23" name="Immagine 22" descr="Immagine che contiene simbolo, Elementi grafici, arte, design&#10;&#10;Il contenuto generato dall'IA potrebbe non essere corretto.">
            <a:extLst>
              <a:ext uri="{FF2B5EF4-FFF2-40B4-BE49-F238E27FC236}">
                <a16:creationId xmlns:a16="http://schemas.microsoft.com/office/drawing/2014/main" id="{2F3DC051-2FC7-A273-C740-0CAD319A416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6653" y="6195418"/>
            <a:ext cx="425286" cy="425286"/>
          </a:xfrm>
          <a:prstGeom prst="rect">
            <a:avLst/>
          </a:prstGeom>
        </p:spPr>
      </p:pic>
      <p:pic>
        <p:nvPicPr>
          <p:cNvPr id="26" name="Immagine 25" descr="Immagine che contiene Elementi grafici, grafica, simbolo, Carattere&#10;&#10;Il contenuto generato dall'IA potrebbe non essere corretto.">
            <a:extLst>
              <a:ext uri="{FF2B5EF4-FFF2-40B4-BE49-F238E27FC236}">
                <a16:creationId xmlns:a16="http://schemas.microsoft.com/office/drawing/2014/main" id="{F93653A0-F24D-4B1C-B46E-58EE41CECB7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0137" y="6201694"/>
            <a:ext cx="425286" cy="425286"/>
          </a:xfrm>
          <a:prstGeom prst="rect">
            <a:avLst/>
          </a:prstGeom>
        </p:spPr>
      </p:pic>
      <p:pic>
        <p:nvPicPr>
          <p:cNvPr id="27" name="Immagine 26" descr="Immagine che contiene schermata, Blu elettrico, simbolo, numero&#10;&#10;Il contenuto generato dall'IA potrebbe non essere corretto.">
            <a:extLst>
              <a:ext uri="{FF2B5EF4-FFF2-40B4-BE49-F238E27FC236}">
                <a16:creationId xmlns:a16="http://schemas.microsoft.com/office/drawing/2014/main" id="{FAAD2DD8-7440-891E-9851-32A40CACF4A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167" y="6195419"/>
            <a:ext cx="425285" cy="425285"/>
          </a:xfrm>
          <a:prstGeom prst="rect">
            <a:avLst/>
          </a:prstGeom>
        </p:spPr>
      </p:pic>
      <p:pic>
        <p:nvPicPr>
          <p:cNvPr id="29" name="Immagine 28" descr="Immagine che contiene simbolo, Elementi grafici, Carattere&#10;&#10;Il contenuto generato dall'IA potrebbe non essere corretto.">
            <a:extLst>
              <a:ext uri="{FF2B5EF4-FFF2-40B4-BE49-F238E27FC236}">
                <a16:creationId xmlns:a16="http://schemas.microsoft.com/office/drawing/2014/main" id="{717313B3-4D37-E91B-4DA1-BC18D04AEE0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8431" y="6195418"/>
            <a:ext cx="425287" cy="425287"/>
          </a:xfrm>
          <a:prstGeom prst="rect">
            <a:avLst/>
          </a:prstGeom>
        </p:spPr>
      </p:pic>
      <p:pic>
        <p:nvPicPr>
          <p:cNvPr id="30" name="Immagine 29" descr="Immagine che contiene schermata, Elementi grafici, Carattere, Blu elettrico&#10;&#10;Il contenuto generato dall'IA potrebbe non essere corretto.">
            <a:extLst>
              <a:ext uri="{FF2B5EF4-FFF2-40B4-BE49-F238E27FC236}">
                <a16:creationId xmlns:a16="http://schemas.microsoft.com/office/drawing/2014/main" id="{D979E322-1B67-C2B0-72B0-D623D363D77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267" y="6107061"/>
            <a:ext cx="559081" cy="559081"/>
          </a:xfrm>
          <a:prstGeom prst="rect">
            <a:avLst/>
          </a:prstGeom>
        </p:spPr>
      </p:pic>
      <p:pic>
        <p:nvPicPr>
          <p:cNvPr id="28" name="Immagine 27" descr="Immagine che contiene triangolo, simbolo, linea, stella&#10;&#10;Il contenuto generato dall'IA potrebbe non essere corretto.">
            <a:extLst>
              <a:ext uri="{FF2B5EF4-FFF2-40B4-BE49-F238E27FC236}">
                <a16:creationId xmlns:a16="http://schemas.microsoft.com/office/drawing/2014/main" id="{5436E8D4-D183-4736-088B-CD8F49D64A7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884" y="6431031"/>
            <a:ext cx="277176" cy="277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6837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3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45000">
              <a:srgbClr val="EFF0F4"/>
            </a:gs>
            <a:gs pos="0">
              <a:srgbClr val="D3DCEE"/>
            </a:gs>
            <a:gs pos="100000">
              <a:srgbClr val="D3DCEE"/>
            </a:gs>
          </a:gsLst>
          <a:lin ang="0" scaled="1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8F26DFC-79C7-6904-D30F-EE0F33CCC3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ttangolo con angoli arrotondati 11">
            <a:extLst>
              <a:ext uri="{FF2B5EF4-FFF2-40B4-BE49-F238E27FC236}">
                <a16:creationId xmlns:a16="http://schemas.microsoft.com/office/drawing/2014/main" id="{AF67D7D9-A339-6D2B-D21D-332B8B89A37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208596" cy="685800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E4B420C0-A9B6-32F7-9E64-8CDB50471269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29810" y="365131"/>
            <a:ext cx="684931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4000" b="1">
                <a:solidFill>
                  <a:srgbClr val="00255E"/>
                </a:solidFill>
                <a:latin typeface="Abadi" panose="020B0604020104020204" pitchFamily="34" charset="0"/>
              </a:rPr>
              <a:t>Background</a:t>
            </a:r>
          </a:p>
        </p:txBody>
      </p:sp>
      <p:pic>
        <p:nvPicPr>
          <p:cNvPr id="4" name="Elemento grafico 3">
            <a:extLst>
              <a:ext uri="{FF2B5EF4-FFF2-40B4-BE49-F238E27FC236}">
                <a16:creationId xmlns:a16="http://schemas.microsoft.com/office/drawing/2014/main" id="{56651D4F-D2ED-84E7-401A-124015381C4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955921" y="185195"/>
            <a:ext cx="896556" cy="896556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8FE021C5-F981-A839-FA42-95D7974EB7D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37774" y="2542986"/>
            <a:ext cx="19625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>
                <a:solidFill>
                  <a:srgbClr val="00255E"/>
                </a:solidFill>
                <a:latin typeface="Abadi" panose="020B0604020104020204" pitchFamily="34" charset="0"/>
              </a:rPr>
              <a:t>N</a:t>
            </a:r>
            <a:r>
              <a:rPr lang="en-GB" sz="2000" b="1" noProof="0" err="1">
                <a:solidFill>
                  <a:srgbClr val="00255E"/>
                </a:solidFill>
                <a:latin typeface="Abadi" panose="020B0604020104020204" pitchFamily="34" charset="0"/>
              </a:rPr>
              <a:t>euroaesthetics</a:t>
            </a:r>
            <a:endParaRPr lang="en-GB" sz="2000" b="1" noProof="0">
              <a:solidFill>
                <a:srgbClr val="00255E"/>
              </a:solidFill>
              <a:latin typeface="Abadi" panose="020B0604020104020204" pitchFamily="34" charset="0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40628112-5B6E-FBA4-32A1-A88C6D4E3D7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894366" y="1365896"/>
            <a:ext cx="3807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>
                <a:solidFill>
                  <a:srgbClr val="00255E"/>
                </a:solidFill>
                <a:latin typeface="Abadi" panose="020B0604020104020204" pitchFamily="34" charset="0"/>
              </a:rPr>
              <a:t>EEG signals &amp; the concept of  beauty</a:t>
            </a:r>
            <a:endParaRPr lang="en-GB" b="1" noProof="0">
              <a:solidFill>
                <a:srgbClr val="00255E"/>
              </a:solidFill>
              <a:latin typeface="Abadi" panose="020B0604020104020204" pitchFamily="34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BD947AD6-63A5-9582-D38C-9BD626119CF9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8410268" y="4025818"/>
            <a:ext cx="1629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00255E"/>
                </a:solidFill>
                <a:latin typeface="Abadi" panose="020B0604020104020204" pitchFamily="34" charset="0"/>
              </a:rPr>
              <a:t>Related works</a:t>
            </a:r>
            <a:endParaRPr lang="en-GB" b="1" noProof="0">
              <a:solidFill>
                <a:srgbClr val="00255E"/>
              </a:solidFill>
              <a:latin typeface="Abadi" panose="020B0604020104020204" pitchFamily="34" charset="0"/>
            </a:endParaRPr>
          </a:p>
        </p:txBody>
      </p:sp>
      <p:sp>
        <p:nvSpPr>
          <p:cNvPr id="10" name="Ovale 9">
            <a:extLst>
              <a:ext uri="{FF2B5EF4-FFF2-40B4-BE49-F238E27FC236}">
                <a16:creationId xmlns:a16="http://schemas.microsoft.com/office/drawing/2014/main" id="{C329AC47-0595-3AC2-3C69-3128C5CE528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452780" y="2393833"/>
            <a:ext cx="3355013" cy="3333652"/>
          </a:xfrm>
          <a:prstGeom prst="ellipse">
            <a:avLst/>
          </a:prstGeom>
          <a:noFill/>
          <a:ln w="76200">
            <a:solidFill>
              <a:srgbClr val="00296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6" name="Immagine 15" descr="Immagine che contiene simbolo, logo, Elementi grafici, cerchio&#10;&#10;Il contenuto generato dall'IA potrebbe non essere corretto.">
            <a:extLst>
              <a:ext uri="{FF2B5EF4-FFF2-40B4-BE49-F238E27FC236}">
                <a16:creationId xmlns:a16="http://schemas.microsoft.com/office/drawing/2014/main" id="{22D1196D-B36D-74E6-B164-A3E7752B749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7384" y="3092205"/>
            <a:ext cx="1422981" cy="1422981"/>
          </a:xfrm>
          <a:prstGeom prst="rect">
            <a:avLst/>
          </a:prstGeom>
        </p:spPr>
      </p:pic>
      <p:pic>
        <p:nvPicPr>
          <p:cNvPr id="20" name="Immagine 19" descr="Immagine che contiene cerchio, Elementi grafici, clipart, cartone animato&#10;&#10;Il contenuto generato dall'IA potrebbe non essere corretto.">
            <a:extLst>
              <a:ext uri="{FF2B5EF4-FFF2-40B4-BE49-F238E27FC236}">
                <a16:creationId xmlns:a16="http://schemas.microsoft.com/office/drawing/2014/main" id="{EFB5E8CE-38B1-46C3-9218-D24D60A1106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4509" y="1596316"/>
            <a:ext cx="1422982" cy="1422982"/>
          </a:xfrm>
          <a:prstGeom prst="rect">
            <a:avLst/>
          </a:prstGeom>
        </p:spPr>
      </p:pic>
      <p:pic>
        <p:nvPicPr>
          <p:cNvPr id="22" name="Immagine 21" descr="Immagine che contiene cerchio, logo, Elementi grafici, schermata&#10;&#10;Il contenuto generato dall'IA potrebbe non essere corretto.">
            <a:extLst>
              <a:ext uri="{FF2B5EF4-FFF2-40B4-BE49-F238E27FC236}">
                <a16:creationId xmlns:a16="http://schemas.microsoft.com/office/drawing/2014/main" id="{0F3B88D0-CFDC-EE23-E630-AFB05FD975E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7287" y="3092205"/>
            <a:ext cx="1422981" cy="1422981"/>
          </a:xfrm>
          <a:prstGeom prst="rect">
            <a:avLst/>
          </a:prstGeom>
        </p:spPr>
      </p:pic>
      <p:pic>
        <p:nvPicPr>
          <p:cNvPr id="24" name="Immagine 23" descr="Immagine che contiene Elementi grafici, grafica, simbolo, clipart&#10;&#10;Il contenuto generato dall'IA potrebbe non essere corretto.">
            <a:extLst>
              <a:ext uri="{FF2B5EF4-FFF2-40B4-BE49-F238E27FC236}">
                <a16:creationId xmlns:a16="http://schemas.microsoft.com/office/drawing/2014/main" id="{0D22EC47-F975-5347-DFB5-CD540DC7373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7636" y="4110990"/>
            <a:ext cx="1596730" cy="1596730"/>
          </a:xfrm>
          <a:prstGeom prst="rect">
            <a:avLst/>
          </a:prstGeom>
        </p:spPr>
      </p:pic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7235A095-EFE5-169E-57AC-4ABA9FFFC1B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37774" y="3010155"/>
            <a:ext cx="400189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rgbClr val="00255E"/>
                </a:solidFill>
                <a:latin typeface="Abadi" panose="020B0604020104020204" pitchFamily="34" charset="0"/>
              </a:rPr>
              <a:t>It’s t</a:t>
            </a:r>
            <a:r>
              <a:rPr lang="en-US" sz="1400" noProof="0">
                <a:solidFill>
                  <a:srgbClr val="00255E"/>
                </a:solidFill>
                <a:latin typeface="Abadi" panose="020B0604020104020204" pitchFamily="34" charset="0"/>
              </a:rPr>
              <a:t>he study of how the brain responds </a:t>
            </a:r>
          </a:p>
          <a:p>
            <a:r>
              <a:rPr lang="en-US" sz="1400" noProof="0">
                <a:solidFill>
                  <a:srgbClr val="00255E"/>
                </a:solidFill>
                <a:latin typeface="Abadi" panose="020B0604020104020204" pitchFamily="34" charset="0"/>
              </a:rPr>
              <a:t>to beauty, art, and </a:t>
            </a:r>
            <a:r>
              <a:rPr lang="en-US" sz="1400" b="1" noProof="0">
                <a:solidFill>
                  <a:srgbClr val="00255E"/>
                </a:solidFill>
                <a:latin typeface="Abadi" panose="020B0604020104020204" pitchFamily="34" charset="0"/>
              </a:rPr>
              <a:t>aesthetic experiences</a:t>
            </a:r>
            <a:r>
              <a:rPr lang="en-US" sz="1400" noProof="0">
                <a:solidFill>
                  <a:srgbClr val="00255E"/>
                </a:solidFill>
                <a:latin typeface="Abadi" panose="020B0604020104020204" pitchFamily="34" charset="0"/>
              </a:rPr>
              <a:t>.</a:t>
            </a:r>
          </a:p>
          <a:p>
            <a:r>
              <a:rPr lang="en-US" sz="1400" noProof="0">
                <a:solidFill>
                  <a:srgbClr val="00255E"/>
                </a:solidFill>
                <a:latin typeface="Abadi" panose="020B0604020104020204" pitchFamily="34" charset="0"/>
              </a:rPr>
              <a:t>It combines neuroscience, psychology</a:t>
            </a:r>
          </a:p>
          <a:p>
            <a:r>
              <a:rPr lang="en-US" sz="1400" noProof="0">
                <a:solidFill>
                  <a:srgbClr val="00255E"/>
                </a:solidFill>
                <a:latin typeface="Abadi" panose="020B0604020104020204" pitchFamily="34" charset="0"/>
              </a:rPr>
              <a:t>and philosophy to explore what makes </a:t>
            </a:r>
          </a:p>
          <a:p>
            <a:r>
              <a:rPr lang="en-US" sz="1400" noProof="0">
                <a:solidFill>
                  <a:srgbClr val="00255E"/>
                </a:solidFill>
                <a:latin typeface="Abadi" panose="020B0604020104020204" pitchFamily="34" charset="0"/>
              </a:rPr>
              <a:t>something “beautiful” and how this is </a:t>
            </a:r>
          </a:p>
          <a:p>
            <a:r>
              <a:rPr lang="en-US" sz="1400" noProof="0">
                <a:solidFill>
                  <a:srgbClr val="00255E"/>
                </a:solidFill>
                <a:latin typeface="Abadi" panose="020B0604020104020204" pitchFamily="34" charset="0"/>
              </a:rPr>
              <a:t>processed in the brain.</a:t>
            </a:r>
            <a:endParaRPr lang="en-GB" sz="1400" noProof="0">
              <a:solidFill>
                <a:srgbClr val="00255E"/>
              </a:solidFill>
              <a:latin typeface="Abadi" panose="020B0604020104020204" pitchFamily="34" charset="0"/>
            </a:endParaRPr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22F3A841-C381-7922-7BCA-92C6E8B6A73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894366" y="1754993"/>
            <a:ext cx="517571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noProof="0">
                <a:solidFill>
                  <a:srgbClr val="00255E"/>
                </a:solidFill>
                <a:latin typeface="Abadi" panose="020B0604020104020204" pitchFamily="34" charset="0"/>
              </a:rPr>
              <a:t>Electroencephalography (EEG) captures the brain’s electrical activity. </a:t>
            </a:r>
            <a:r>
              <a:rPr lang="en-US" sz="1400">
                <a:solidFill>
                  <a:srgbClr val="00255E"/>
                </a:solidFill>
                <a:latin typeface="Abadi" panose="020B0604020104020204" pitchFamily="34" charset="0"/>
              </a:rPr>
              <a:t>S</a:t>
            </a:r>
            <a:r>
              <a:rPr lang="en-US" sz="1400" noProof="0" err="1">
                <a:solidFill>
                  <a:srgbClr val="00255E"/>
                </a:solidFill>
                <a:latin typeface="Abadi" panose="020B0604020104020204" pitchFamily="34" charset="0"/>
              </a:rPr>
              <a:t>tudies</a:t>
            </a:r>
            <a:r>
              <a:rPr lang="en-US" sz="1400" noProof="0">
                <a:solidFill>
                  <a:srgbClr val="00255E"/>
                </a:solidFill>
                <a:latin typeface="Abadi" panose="020B0604020104020204" pitchFamily="34" charset="0"/>
              </a:rPr>
              <a:t> have linked specific patterns in EEG signals to the perception of beauty, engagement and emotional responses.</a:t>
            </a:r>
            <a:endParaRPr lang="en-GB" sz="1400" noProof="0">
              <a:solidFill>
                <a:srgbClr val="00255E"/>
              </a:solidFill>
              <a:latin typeface="Abadi" panose="020B0604020104020204" pitchFamily="34" charset="0"/>
            </a:endParaRP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A88B2030-D8E5-88C4-2C45-AC7AE014C1F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8460056" y="4452033"/>
            <a:ext cx="3748540" cy="1431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noProof="0">
                <a:solidFill>
                  <a:srgbClr val="00255E"/>
                </a:solidFill>
                <a:latin typeface="Abadi" panose="020B0604020104020204" pitchFamily="34" charset="0"/>
              </a:rPr>
              <a:t>Our project is inspired by the study</a:t>
            </a:r>
            <a:br>
              <a:rPr lang="en-GB" sz="1400" noProof="0">
                <a:solidFill>
                  <a:srgbClr val="00255E"/>
                </a:solidFill>
                <a:latin typeface="Abadi" panose="020B0604020104020204" pitchFamily="34" charset="0"/>
              </a:rPr>
            </a:br>
            <a:r>
              <a:rPr lang="en-US" sz="1500" b="1" i="1" noProof="0">
                <a:solidFill>
                  <a:srgbClr val="00255E"/>
                </a:solidFill>
                <a:latin typeface="Abadi" panose="020B0604020104020204" pitchFamily="34" charset="0"/>
              </a:rPr>
              <a:t>Recognizing Special </a:t>
            </a:r>
            <a:r>
              <a:rPr lang="en-US" sz="1500" b="1" i="1" noProof="0" err="1">
                <a:solidFill>
                  <a:srgbClr val="00255E"/>
                </a:solidFill>
                <a:latin typeface="Abadi" panose="020B0604020104020204" pitchFamily="34" charset="0"/>
              </a:rPr>
              <a:t>Artpieces</a:t>
            </a:r>
            <a:r>
              <a:rPr lang="en-US" sz="1500" b="1" i="1" noProof="0">
                <a:solidFill>
                  <a:srgbClr val="00255E"/>
                </a:solidFill>
                <a:latin typeface="Abadi" panose="020B0604020104020204" pitchFamily="34" charset="0"/>
              </a:rPr>
              <a:t> </a:t>
            </a:r>
          </a:p>
          <a:p>
            <a:r>
              <a:rPr lang="en-US" sz="1500" b="1" i="1" noProof="0">
                <a:solidFill>
                  <a:srgbClr val="00255E"/>
                </a:solidFill>
                <a:latin typeface="Abadi" panose="020B0604020104020204" pitchFamily="34" charset="0"/>
              </a:rPr>
              <a:t>through EEG: A Journey in </a:t>
            </a:r>
          </a:p>
          <a:p>
            <a:r>
              <a:rPr lang="en-US" sz="1500" b="1" i="1" noProof="0" err="1">
                <a:solidFill>
                  <a:srgbClr val="00255E"/>
                </a:solidFill>
                <a:latin typeface="Abadi" panose="020B0604020104020204" pitchFamily="34" charset="0"/>
              </a:rPr>
              <a:t>Neuroaesthetics</a:t>
            </a:r>
            <a:r>
              <a:rPr lang="en-US" sz="1500" b="1" i="1" noProof="0">
                <a:solidFill>
                  <a:srgbClr val="00255E"/>
                </a:solidFill>
                <a:latin typeface="Abadi" panose="020B0604020104020204" pitchFamily="34" charset="0"/>
              </a:rPr>
              <a:t> Classification</a:t>
            </a:r>
            <a:br>
              <a:rPr lang="en-US" sz="1400" i="1" noProof="0">
                <a:solidFill>
                  <a:srgbClr val="00255E"/>
                </a:solidFill>
                <a:latin typeface="Abadi" panose="020B0604020104020204" pitchFamily="34" charset="0"/>
              </a:rPr>
            </a:br>
            <a:r>
              <a:rPr lang="en-US" sz="1400" noProof="0">
                <a:solidFill>
                  <a:srgbClr val="00255E"/>
                </a:solidFill>
                <a:latin typeface="Abadi" panose="020B0604020104020204" pitchFamily="34" charset="0"/>
              </a:rPr>
              <a:t>(</a:t>
            </a:r>
            <a:r>
              <a:rPr lang="it-IT" sz="1400" noProof="0">
                <a:solidFill>
                  <a:srgbClr val="00255E"/>
                </a:solidFill>
                <a:latin typeface="Abadi" panose="020B0604020104020204" pitchFamily="34" charset="0"/>
              </a:rPr>
              <a:t>Maurizio Palmieri, Marco Avvenuti,</a:t>
            </a:r>
          </a:p>
          <a:p>
            <a:r>
              <a:rPr lang="it-IT" sz="1400" noProof="0">
                <a:solidFill>
                  <a:srgbClr val="00255E"/>
                </a:solidFill>
                <a:latin typeface="Abadi" panose="020B0604020104020204" pitchFamily="34" charset="0"/>
              </a:rPr>
              <a:t>Francesco </a:t>
            </a:r>
            <a:r>
              <a:rPr lang="it-IT" sz="1400" noProof="0" err="1">
                <a:solidFill>
                  <a:srgbClr val="00255E"/>
                </a:solidFill>
                <a:latin typeface="Abadi" panose="020B0604020104020204" pitchFamily="34" charset="0"/>
              </a:rPr>
              <a:t>Marcelloni</a:t>
            </a:r>
            <a:r>
              <a:rPr lang="it-IT" sz="1400" noProof="0">
                <a:solidFill>
                  <a:srgbClr val="00255E"/>
                </a:solidFill>
                <a:latin typeface="Abadi" panose="020B0604020104020204" pitchFamily="34" charset="0"/>
              </a:rPr>
              <a:t> and Alessio Vecchio</a:t>
            </a:r>
            <a:r>
              <a:rPr lang="en-US" sz="1400" noProof="0">
                <a:solidFill>
                  <a:srgbClr val="00255E"/>
                </a:solidFill>
                <a:latin typeface="Abadi" panose="020B0604020104020204" pitchFamily="34" charset="0"/>
              </a:rPr>
              <a:t>)</a:t>
            </a:r>
            <a:endParaRPr lang="en-GB" sz="1400" noProof="0">
              <a:solidFill>
                <a:srgbClr val="00255E"/>
              </a:solidFill>
              <a:latin typeface="Abadi" panose="020B0604020104020204" pitchFamily="34" charset="0"/>
            </a:endParaRPr>
          </a:p>
        </p:txBody>
      </p:sp>
      <p:pic>
        <p:nvPicPr>
          <p:cNvPr id="23" name="Immagine 22" descr="Immagine che contiene schermata, Elementi grafici, Carattere, Blu elettrico&#10;&#10;Il contenuto generato dall'IA potrebbe non essere corretto.">
            <a:extLst>
              <a:ext uri="{FF2B5EF4-FFF2-40B4-BE49-F238E27FC236}">
                <a16:creationId xmlns:a16="http://schemas.microsoft.com/office/drawing/2014/main" id="{EC0D7DA2-362D-DD23-A9D8-E57ECF4434F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774" y="361213"/>
            <a:ext cx="707886" cy="707886"/>
          </a:xfrm>
          <a:prstGeom prst="rect">
            <a:avLst/>
          </a:prstGeom>
        </p:spPr>
      </p:pic>
      <p:pic>
        <p:nvPicPr>
          <p:cNvPr id="6" name="Immagine 5" descr="Immagine che contiene Elementi grafici, schermata, simbolo, Carattere&#10;&#10;Il contenuto generato dall'IA potrebbe non essere corretto.">
            <a:extLst>
              <a:ext uri="{FF2B5EF4-FFF2-40B4-BE49-F238E27FC236}">
                <a16:creationId xmlns:a16="http://schemas.microsoft.com/office/drawing/2014/main" id="{E2923010-F5B0-2986-2E3F-77382CC343C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6853" y="6173960"/>
            <a:ext cx="425285" cy="425285"/>
          </a:xfrm>
          <a:prstGeom prst="rect">
            <a:avLst/>
          </a:prstGeom>
        </p:spPr>
      </p:pic>
      <p:pic>
        <p:nvPicPr>
          <p:cNvPr id="11" name="Immagine 10" descr="Immagine che contiene simbolo, Elementi grafici&#10;&#10;Il contenuto generato dall'IA potrebbe non essere corretto.">
            <a:extLst>
              <a:ext uri="{FF2B5EF4-FFF2-40B4-BE49-F238E27FC236}">
                <a16:creationId xmlns:a16="http://schemas.microsoft.com/office/drawing/2014/main" id="{F4F3F3BC-B8A9-3DF1-5D00-AC08D347752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3793" y="6195418"/>
            <a:ext cx="425286" cy="425286"/>
          </a:xfrm>
          <a:prstGeom prst="rect">
            <a:avLst/>
          </a:prstGeom>
        </p:spPr>
      </p:pic>
      <p:pic>
        <p:nvPicPr>
          <p:cNvPr id="13" name="Immagine 12" descr="Immagine che contiene simbolo, Elementi grafici, arte, design&#10;&#10;Il contenuto generato dall'IA potrebbe non essere corretto.">
            <a:extLst>
              <a:ext uri="{FF2B5EF4-FFF2-40B4-BE49-F238E27FC236}">
                <a16:creationId xmlns:a16="http://schemas.microsoft.com/office/drawing/2014/main" id="{AE59E591-324F-658C-A4C8-5689752D4DD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6653" y="6195418"/>
            <a:ext cx="425286" cy="425286"/>
          </a:xfrm>
          <a:prstGeom prst="rect">
            <a:avLst/>
          </a:prstGeom>
        </p:spPr>
      </p:pic>
      <p:pic>
        <p:nvPicPr>
          <p:cNvPr id="15" name="Immagine 14" descr="Immagine che contiene Elementi grafici, grafica, simbolo, Carattere&#10;&#10;Il contenuto generato dall'IA potrebbe non essere corretto.">
            <a:extLst>
              <a:ext uri="{FF2B5EF4-FFF2-40B4-BE49-F238E27FC236}">
                <a16:creationId xmlns:a16="http://schemas.microsoft.com/office/drawing/2014/main" id="{0BCE9FEB-245D-7EAA-0BFE-4BE195A21B3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0137" y="6201694"/>
            <a:ext cx="425286" cy="425286"/>
          </a:xfrm>
          <a:prstGeom prst="rect">
            <a:avLst/>
          </a:prstGeom>
        </p:spPr>
      </p:pic>
      <p:pic>
        <p:nvPicPr>
          <p:cNvPr id="17" name="Immagine 16" descr="Immagine che contiene schermata, Blu elettrico, simbolo, numero&#10;&#10;Il contenuto generato dall'IA potrebbe non essere corretto.">
            <a:extLst>
              <a:ext uri="{FF2B5EF4-FFF2-40B4-BE49-F238E27FC236}">
                <a16:creationId xmlns:a16="http://schemas.microsoft.com/office/drawing/2014/main" id="{9528846D-2B6E-AF11-46A7-B75B5FB0707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167" y="6195419"/>
            <a:ext cx="425285" cy="425285"/>
          </a:xfrm>
          <a:prstGeom prst="rect">
            <a:avLst/>
          </a:prstGeom>
        </p:spPr>
      </p:pic>
      <p:pic>
        <p:nvPicPr>
          <p:cNvPr id="21" name="Immagine 20" descr="Immagine che contiene simbolo, Elementi grafici, Carattere&#10;&#10;Il contenuto generato dall'IA potrebbe non essere corretto.">
            <a:extLst>
              <a:ext uri="{FF2B5EF4-FFF2-40B4-BE49-F238E27FC236}">
                <a16:creationId xmlns:a16="http://schemas.microsoft.com/office/drawing/2014/main" id="{38CC497F-6030-E2EC-36D7-0C0E479127A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8431" y="6195418"/>
            <a:ext cx="425287" cy="425287"/>
          </a:xfrm>
          <a:prstGeom prst="rect">
            <a:avLst/>
          </a:prstGeom>
        </p:spPr>
      </p:pic>
      <p:pic>
        <p:nvPicPr>
          <p:cNvPr id="28" name="Immagine 27" descr="Immagine che contiene schermata, Elementi grafici, Carattere, Blu elettrico&#10;&#10;Il contenuto generato dall'IA potrebbe non essere corretto.">
            <a:extLst>
              <a:ext uri="{FF2B5EF4-FFF2-40B4-BE49-F238E27FC236}">
                <a16:creationId xmlns:a16="http://schemas.microsoft.com/office/drawing/2014/main" id="{68194391-D7BA-FABE-45AA-218266E0B47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9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267" y="6107061"/>
            <a:ext cx="559081" cy="559081"/>
          </a:xfrm>
          <a:prstGeom prst="rect">
            <a:avLst/>
          </a:prstGeom>
        </p:spPr>
      </p:pic>
      <p:pic>
        <p:nvPicPr>
          <p:cNvPr id="31" name="Immagine 30" descr="Immagine che contiene triangolo, simbolo, linea, stella&#10;&#10;Il contenuto generato dall'IA potrebbe non essere corretto.">
            <a:extLst>
              <a:ext uri="{FF2B5EF4-FFF2-40B4-BE49-F238E27FC236}">
                <a16:creationId xmlns:a16="http://schemas.microsoft.com/office/drawing/2014/main" id="{5934B84B-5B58-0C82-DC29-0036E94640F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884" y="6431031"/>
            <a:ext cx="277176" cy="277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418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9DC042-F569-820D-46B3-F9E32D7B1B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90F241CF-8364-E9B7-9FE7-8B3C4018294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208596" cy="685800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29F40631-E418-9976-121A-4317FAC55D8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29810" y="365131"/>
            <a:ext cx="6849319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3800" b="1">
                <a:solidFill>
                  <a:srgbClr val="00255E"/>
                </a:solidFill>
                <a:latin typeface="Abadi" panose="020B0604020104020204" pitchFamily="34" charset="0"/>
              </a:rPr>
              <a:t>Mobile Architecture </a:t>
            </a:r>
            <a:r>
              <a:rPr lang="it-IT" sz="3800" b="1" err="1">
                <a:solidFill>
                  <a:srgbClr val="00255E"/>
                </a:solidFill>
                <a:latin typeface="Abadi" panose="020B0604020104020204" pitchFamily="34" charset="0"/>
              </a:rPr>
              <a:t>Overview</a:t>
            </a:r>
            <a:endParaRPr lang="it-IT" sz="3800" b="1">
              <a:solidFill>
                <a:srgbClr val="00255E"/>
              </a:solidFill>
              <a:latin typeface="Abadi" panose="020B0604020104020204" pitchFamily="34" charset="0"/>
            </a:endParaRPr>
          </a:p>
        </p:txBody>
      </p:sp>
      <p:pic>
        <p:nvPicPr>
          <p:cNvPr id="4" name="Elemento grafico 3">
            <a:extLst>
              <a:ext uri="{FF2B5EF4-FFF2-40B4-BE49-F238E27FC236}">
                <a16:creationId xmlns:a16="http://schemas.microsoft.com/office/drawing/2014/main" id="{437200FE-FCE2-E0A3-FE79-0EC0E868A89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955921" y="185195"/>
            <a:ext cx="896556" cy="896556"/>
          </a:xfrm>
          <a:prstGeom prst="rect">
            <a:avLst/>
          </a:prstGeom>
        </p:spPr>
      </p:pic>
      <p:pic>
        <p:nvPicPr>
          <p:cNvPr id="8" name="Immagine 7" descr="Immagine che contiene auricolare, Auricolari, bianco e nero, musica&#10;&#10;Il contenuto generato dall'IA potrebbe non essere corretto.">
            <a:extLst>
              <a:ext uri="{FF2B5EF4-FFF2-40B4-BE49-F238E27FC236}">
                <a16:creationId xmlns:a16="http://schemas.microsoft.com/office/drawing/2014/main" id="{A82111A6-F40E-6F80-A821-8E4DCC88A58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012352" y="2427214"/>
            <a:ext cx="2126310" cy="2026517"/>
          </a:xfrm>
          <a:prstGeom prst="rect">
            <a:avLst/>
          </a:prstGeom>
        </p:spPr>
      </p:pic>
      <p:pic>
        <p:nvPicPr>
          <p:cNvPr id="10" name="Immagine 9" descr="Immagine che contiene Elementi grafici, cerchio, schermata, Policromia&#10;&#10;Il contenuto generato dall'IA potrebbe non essere corretto.">
            <a:extLst>
              <a:ext uri="{FF2B5EF4-FFF2-40B4-BE49-F238E27FC236}">
                <a16:creationId xmlns:a16="http://schemas.microsoft.com/office/drawing/2014/main" id="{FC222AD7-3541-6220-66F5-20EA65AC97A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7774" y="2813448"/>
            <a:ext cx="707886" cy="707886"/>
          </a:xfrm>
          <a:prstGeom prst="rect">
            <a:avLst/>
          </a:prstGeom>
        </p:spPr>
      </p:pic>
      <p:pic>
        <p:nvPicPr>
          <p:cNvPr id="16" name="Immagine 15" descr="Immagine che contiene schermata, Elementi grafici, simbolo, clipart&#10;&#10;Il contenuto generato dall'IA potrebbe non essere corretto.">
            <a:extLst>
              <a:ext uri="{FF2B5EF4-FFF2-40B4-BE49-F238E27FC236}">
                <a16:creationId xmlns:a16="http://schemas.microsoft.com/office/drawing/2014/main" id="{7BE0E16D-286C-E035-6B29-D07E69BAD00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9233" y="2842728"/>
            <a:ext cx="794295" cy="794295"/>
          </a:xfrm>
          <a:prstGeom prst="rect">
            <a:avLst/>
          </a:prstGeom>
        </p:spPr>
      </p:pic>
      <p:pic>
        <p:nvPicPr>
          <p:cNvPr id="18" name="Immagine 17" descr="Immagine che contiene Elementi grafici, schermata, simbolo, Carattere&#10;&#10;Il contenuto generato dall'IA potrebbe non essere corretto.">
            <a:extLst>
              <a:ext uri="{FF2B5EF4-FFF2-40B4-BE49-F238E27FC236}">
                <a16:creationId xmlns:a16="http://schemas.microsoft.com/office/drawing/2014/main" id="{82284C55-ABA6-8155-0549-995752D9E18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7774" y="3402349"/>
            <a:ext cx="789380" cy="789380"/>
          </a:xfrm>
          <a:prstGeom prst="rect">
            <a:avLst/>
          </a:prstGeom>
        </p:spPr>
      </p:pic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5D39FE91-E250-81CC-74C8-E2BA71C016E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855906" y="3524160"/>
            <a:ext cx="367736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err="1">
                <a:solidFill>
                  <a:srgbClr val="00255E"/>
                </a:solidFill>
                <a:latin typeface="Abadi" panose="020B0604020104020204" pitchFamily="34" charset="0"/>
              </a:rPr>
              <a:t>MindRove</a:t>
            </a:r>
            <a:r>
              <a:rPr lang="en-US" sz="1600" b="1">
                <a:solidFill>
                  <a:srgbClr val="00255E"/>
                </a:solidFill>
                <a:latin typeface="Abadi" panose="020B0604020104020204" pitchFamily="34" charset="0"/>
              </a:rPr>
              <a:t> headset</a:t>
            </a:r>
          </a:p>
          <a:p>
            <a:endParaRPr lang="en-US" sz="1600" b="1">
              <a:solidFill>
                <a:srgbClr val="00255E"/>
              </a:solidFill>
              <a:latin typeface="Abadi" panose="020B06040201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>
                <a:solidFill>
                  <a:srgbClr val="00255E"/>
                </a:solidFill>
                <a:latin typeface="Abadi" panose="020B0604020104020204" pitchFamily="34" charset="0"/>
              </a:rPr>
              <a:t>6 (+2) EEG channels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noProof="0">
                <a:solidFill>
                  <a:srgbClr val="00255E"/>
                </a:solidFill>
                <a:latin typeface="Abadi" panose="020B0604020104020204" pitchFamily="34" charset="0"/>
              </a:rPr>
              <a:t>Electrodes: </a:t>
            </a:r>
            <a:r>
              <a:rPr lang="en-US" sz="1400" b="1" noProof="0">
                <a:solidFill>
                  <a:srgbClr val="00255E"/>
                </a:solidFill>
                <a:latin typeface="Abadi" panose="020B0604020104020204" pitchFamily="34" charset="0"/>
              </a:rPr>
              <a:t>C5</a:t>
            </a:r>
            <a:r>
              <a:rPr lang="en-US" sz="1400" noProof="0">
                <a:solidFill>
                  <a:srgbClr val="00255E"/>
                </a:solidFill>
                <a:latin typeface="Abadi" panose="020B0604020104020204" pitchFamily="34" charset="0"/>
              </a:rPr>
              <a:t>, </a:t>
            </a:r>
            <a:r>
              <a:rPr lang="en-US" sz="1400" b="1" noProof="0">
                <a:solidFill>
                  <a:srgbClr val="00255E"/>
                </a:solidFill>
                <a:latin typeface="Abadi" panose="020B0604020104020204" pitchFamily="34" charset="0"/>
              </a:rPr>
              <a:t>C3</a:t>
            </a:r>
            <a:r>
              <a:rPr lang="en-US" sz="1400" noProof="0">
                <a:solidFill>
                  <a:srgbClr val="00255E"/>
                </a:solidFill>
                <a:latin typeface="Abadi" panose="020B0604020104020204" pitchFamily="34" charset="0"/>
              </a:rPr>
              <a:t>, </a:t>
            </a:r>
            <a:r>
              <a:rPr lang="en-US" sz="1400" b="1" noProof="0">
                <a:solidFill>
                  <a:srgbClr val="00255E"/>
                </a:solidFill>
                <a:latin typeface="Abadi" panose="020B0604020104020204" pitchFamily="34" charset="0"/>
              </a:rPr>
              <a:t>C1</a:t>
            </a:r>
            <a:r>
              <a:rPr lang="en-US" sz="1400" noProof="0">
                <a:solidFill>
                  <a:srgbClr val="00255E"/>
                </a:solidFill>
                <a:latin typeface="Abadi" panose="020B0604020104020204" pitchFamily="34" charset="0"/>
              </a:rPr>
              <a:t>, </a:t>
            </a:r>
            <a:r>
              <a:rPr lang="en-US" sz="1400" b="1" noProof="0">
                <a:solidFill>
                  <a:srgbClr val="00255E"/>
                </a:solidFill>
                <a:latin typeface="Abadi" panose="020B0604020104020204" pitchFamily="34" charset="0"/>
              </a:rPr>
              <a:t>C2</a:t>
            </a:r>
            <a:r>
              <a:rPr lang="en-US" sz="1400" noProof="0">
                <a:solidFill>
                  <a:srgbClr val="00255E"/>
                </a:solidFill>
                <a:latin typeface="Abadi" panose="020B0604020104020204" pitchFamily="34" charset="0"/>
              </a:rPr>
              <a:t>, </a:t>
            </a:r>
            <a:r>
              <a:rPr lang="en-US" sz="1400" b="1" noProof="0">
                <a:solidFill>
                  <a:srgbClr val="00255E"/>
                </a:solidFill>
                <a:latin typeface="Abadi" panose="020B0604020104020204" pitchFamily="34" charset="0"/>
              </a:rPr>
              <a:t>C4</a:t>
            </a:r>
            <a:r>
              <a:rPr lang="en-US" sz="1400" noProof="0">
                <a:solidFill>
                  <a:srgbClr val="00255E"/>
                </a:solidFill>
                <a:latin typeface="Abadi" panose="020B0604020104020204" pitchFamily="34" charset="0"/>
              </a:rPr>
              <a:t>, </a:t>
            </a:r>
            <a:r>
              <a:rPr lang="en-US" sz="1400" b="1" noProof="0">
                <a:solidFill>
                  <a:srgbClr val="00255E"/>
                </a:solidFill>
                <a:latin typeface="Abadi" panose="020B0604020104020204" pitchFamily="34" charset="0"/>
              </a:rPr>
              <a:t>C6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noProof="0">
                <a:solidFill>
                  <a:srgbClr val="00255E"/>
                </a:solidFill>
                <a:latin typeface="Abadi" panose="020B0604020104020204" pitchFamily="34" charset="0"/>
              </a:rPr>
              <a:t>Electrode type: </a:t>
            </a:r>
            <a:r>
              <a:rPr lang="en-US" sz="1400" b="1" noProof="0">
                <a:solidFill>
                  <a:srgbClr val="00255E"/>
                </a:solidFill>
                <a:latin typeface="Abadi" panose="020B0604020104020204" pitchFamily="34" charset="0"/>
              </a:rPr>
              <a:t>semi-dry</a:t>
            </a:r>
            <a:r>
              <a:rPr lang="en-US" sz="1400" noProof="0">
                <a:solidFill>
                  <a:srgbClr val="00255E"/>
                </a:solidFill>
                <a:latin typeface="Abadi" panose="020B0604020104020204" pitchFamily="34" charset="0"/>
              </a:rPr>
              <a:t>, no gel needed</a:t>
            </a:r>
            <a:endParaRPr lang="en-GB" sz="1400" noProof="0">
              <a:solidFill>
                <a:srgbClr val="00255E"/>
              </a:solidFill>
              <a:latin typeface="Abadi" panose="020B06040201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noProof="0">
                <a:solidFill>
                  <a:srgbClr val="00255E"/>
                </a:solidFill>
                <a:latin typeface="Abadi" panose="020B0604020104020204" pitchFamily="34" charset="0"/>
              </a:rPr>
              <a:t>Battery: rechargeable LiPo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9D0C81F1-427B-AC1F-9B77-0A6019A79C50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9223528" y="4894033"/>
            <a:ext cx="272574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rgbClr val="00255E"/>
                </a:solidFill>
                <a:latin typeface="Abadi" panose="020B0604020104020204" pitchFamily="34" charset="0"/>
              </a:rPr>
              <a:t>Android App</a:t>
            </a:r>
          </a:p>
          <a:p>
            <a:endParaRPr lang="en-US" sz="1600" b="1">
              <a:solidFill>
                <a:srgbClr val="00255E"/>
              </a:solidFill>
              <a:latin typeface="Abadi" panose="020B0604020104020204" pitchFamily="34" charset="0"/>
            </a:endParaRPr>
          </a:p>
          <a:p>
            <a:r>
              <a:rPr lang="en-US" sz="1400" noProof="0">
                <a:solidFill>
                  <a:srgbClr val="00255E"/>
                </a:solidFill>
                <a:latin typeface="Abadi" panose="020B0604020104020204" pitchFamily="34" charset="0"/>
              </a:rPr>
              <a:t>Language used: Kotlin</a:t>
            </a:r>
            <a:endParaRPr lang="en-GB" sz="1400" noProof="0">
              <a:solidFill>
                <a:srgbClr val="00255E"/>
              </a:solidFill>
              <a:latin typeface="Abadi" panose="020B0604020104020204" pitchFamily="34" charset="0"/>
            </a:endParaRP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E455EEE5-5AE3-1193-6943-994AF60E229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076625" y="1396765"/>
            <a:ext cx="296365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rgbClr val="00255E"/>
                </a:solidFill>
                <a:latin typeface="Abadi" panose="020B0604020104020204" pitchFamily="34" charset="0"/>
              </a:rPr>
              <a:t>Wi-Fi connection</a:t>
            </a:r>
          </a:p>
          <a:p>
            <a:endParaRPr lang="en-US" sz="1600" b="1">
              <a:solidFill>
                <a:srgbClr val="00255E"/>
              </a:solidFill>
              <a:latin typeface="Abadi" panose="020B0604020104020204" pitchFamily="34" charset="0"/>
            </a:endParaRPr>
          </a:p>
          <a:p>
            <a:r>
              <a:rPr lang="en-US" sz="1400" noProof="0">
                <a:solidFill>
                  <a:srgbClr val="00255E"/>
                </a:solidFill>
                <a:latin typeface="Abadi" panose="020B0604020104020204" pitchFamily="34" charset="0"/>
              </a:rPr>
              <a:t>The </a:t>
            </a:r>
            <a:r>
              <a:rPr lang="en-US" sz="1400" noProof="0" err="1">
                <a:solidFill>
                  <a:srgbClr val="00255E"/>
                </a:solidFill>
                <a:latin typeface="Abadi" panose="020B0604020104020204" pitchFamily="34" charset="0"/>
              </a:rPr>
              <a:t>MindRove</a:t>
            </a:r>
            <a:r>
              <a:rPr lang="en-US" sz="1400" noProof="0">
                <a:solidFill>
                  <a:srgbClr val="00255E"/>
                </a:solidFill>
                <a:latin typeface="Abadi" panose="020B0604020104020204" pitchFamily="34" charset="0"/>
              </a:rPr>
              <a:t> Arc headset captures raw EEG signals and sends them to the Android app via Wi-Fi</a:t>
            </a:r>
            <a:endParaRPr lang="en-GB" sz="1400" noProof="0">
              <a:solidFill>
                <a:srgbClr val="00255E"/>
              </a:solidFill>
              <a:latin typeface="Abadi" panose="020B0604020104020204" pitchFamily="34" charset="0"/>
            </a:endParaRPr>
          </a:p>
        </p:txBody>
      </p:sp>
      <p:pic>
        <p:nvPicPr>
          <p:cNvPr id="23" name="Immagine 22" descr="Immagine che contiene simbolo, cerchio, Elementi grafici, Blu elettrico&#10;&#10;Il contenuto generato dall'IA potrebbe non essere corretto.">
            <a:extLst>
              <a:ext uri="{FF2B5EF4-FFF2-40B4-BE49-F238E27FC236}">
                <a16:creationId xmlns:a16="http://schemas.microsoft.com/office/drawing/2014/main" id="{3B130BF6-F1DB-B228-3005-53CE5DC2D31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304" y="3547711"/>
            <a:ext cx="502192" cy="502192"/>
          </a:xfrm>
          <a:prstGeom prst="rect">
            <a:avLst/>
          </a:prstGeom>
        </p:spPr>
      </p:pic>
      <p:pic>
        <p:nvPicPr>
          <p:cNvPr id="25" name="Immagine 24" descr="Immagine che contiene Elementi grafici, cerchio, logo, simbolo&#10;&#10;Il contenuto generato dall'IA potrebbe non essere corretto.">
            <a:extLst>
              <a:ext uri="{FF2B5EF4-FFF2-40B4-BE49-F238E27FC236}">
                <a16:creationId xmlns:a16="http://schemas.microsoft.com/office/drawing/2014/main" id="{B7A352A2-CC46-E9BD-5950-864BE9491DF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7013" y="1396765"/>
            <a:ext cx="502193" cy="502193"/>
          </a:xfrm>
          <a:prstGeom prst="rect">
            <a:avLst/>
          </a:prstGeom>
        </p:spPr>
      </p:pic>
      <p:pic>
        <p:nvPicPr>
          <p:cNvPr id="27" name="Immagine 26" descr="Immagine che contiene Elementi grafici, cerchio, logo, Blu elettrico&#10;&#10;Il contenuto generato dall'IA potrebbe non essere corretto.">
            <a:extLst>
              <a:ext uri="{FF2B5EF4-FFF2-40B4-BE49-F238E27FC236}">
                <a16:creationId xmlns:a16="http://schemas.microsoft.com/office/drawing/2014/main" id="{C8BC2D3D-3467-1633-BE94-6838EA246E8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3985" y="4922703"/>
            <a:ext cx="502193" cy="502193"/>
          </a:xfrm>
          <a:prstGeom prst="rect">
            <a:avLst/>
          </a:prstGeom>
        </p:spPr>
      </p:pic>
      <p:pic>
        <p:nvPicPr>
          <p:cNvPr id="2" name="Immagine 1" descr="Immagine che contiene schermata, Elementi grafici, Carattere, Blu elettrico&#10;&#10;Il contenuto generato dall'IA potrebbe non essere corretto.">
            <a:extLst>
              <a:ext uri="{FF2B5EF4-FFF2-40B4-BE49-F238E27FC236}">
                <a16:creationId xmlns:a16="http://schemas.microsoft.com/office/drawing/2014/main" id="{0624149E-2DA6-9720-5093-01BF6AF9021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774" y="361213"/>
            <a:ext cx="707886" cy="707886"/>
          </a:xfrm>
          <a:prstGeom prst="rect">
            <a:avLst/>
          </a:prstGeom>
        </p:spPr>
      </p:pic>
      <p:pic>
        <p:nvPicPr>
          <p:cNvPr id="24" name="Immagine 23" descr="Immagine che contiene Elementi grafici, schermata, simbolo, Carattere&#10;&#10;Il contenuto generato dall'IA potrebbe non essere corretto.">
            <a:extLst>
              <a:ext uri="{FF2B5EF4-FFF2-40B4-BE49-F238E27FC236}">
                <a16:creationId xmlns:a16="http://schemas.microsoft.com/office/drawing/2014/main" id="{AC99FF4C-E7DB-9836-3287-C2E51BED0D3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6853" y="6173960"/>
            <a:ext cx="425285" cy="425285"/>
          </a:xfrm>
          <a:prstGeom prst="rect">
            <a:avLst/>
          </a:prstGeom>
        </p:spPr>
      </p:pic>
      <p:pic>
        <p:nvPicPr>
          <p:cNvPr id="26" name="Immagine 25" descr="Immagine che contiene simbolo, Elementi grafici&#10;&#10;Il contenuto generato dall'IA potrebbe non essere corretto.">
            <a:extLst>
              <a:ext uri="{FF2B5EF4-FFF2-40B4-BE49-F238E27FC236}">
                <a16:creationId xmlns:a16="http://schemas.microsoft.com/office/drawing/2014/main" id="{7EA72547-FFAC-D76C-57C3-D7CD4E64431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3793" y="6195418"/>
            <a:ext cx="425286" cy="425286"/>
          </a:xfrm>
          <a:prstGeom prst="rect">
            <a:avLst/>
          </a:prstGeom>
        </p:spPr>
      </p:pic>
      <p:pic>
        <p:nvPicPr>
          <p:cNvPr id="28" name="Immagine 27" descr="Immagine che contiene simbolo, Elementi grafici, arte, design&#10;&#10;Il contenuto generato dall'IA potrebbe non essere corretto.">
            <a:extLst>
              <a:ext uri="{FF2B5EF4-FFF2-40B4-BE49-F238E27FC236}">
                <a16:creationId xmlns:a16="http://schemas.microsoft.com/office/drawing/2014/main" id="{324CD969-D3C5-49BF-0DAE-CDFE13BC8F7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6653" y="6195418"/>
            <a:ext cx="425286" cy="425286"/>
          </a:xfrm>
          <a:prstGeom prst="rect">
            <a:avLst/>
          </a:prstGeom>
        </p:spPr>
      </p:pic>
      <p:pic>
        <p:nvPicPr>
          <p:cNvPr id="29" name="Immagine 28" descr="Immagine che contiene Elementi grafici, grafica, simbolo, Carattere&#10;&#10;Il contenuto generato dall'IA potrebbe non essere corretto.">
            <a:extLst>
              <a:ext uri="{FF2B5EF4-FFF2-40B4-BE49-F238E27FC236}">
                <a16:creationId xmlns:a16="http://schemas.microsoft.com/office/drawing/2014/main" id="{AF9E341D-24E6-B04A-179B-F1B1820529F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0137" y="6201694"/>
            <a:ext cx="425286" cy="425286"/>
          </a:xfrm>
          <a:prstGeom prst="rect">
            <a:avLst/>
          </a:prstGeom>
        </p:spPr>
      </p:pic>
      <p:pic>
        <p:nvPicPr>
          <p:cNvPr id="30" name="Immagine 29" descr="Immagine che contiene schermata, Blu elettrico, simbolo, numero&#10;&#10;Il contenuto generato dall'IA potrebbe non essere corretto.">
            <a:extLst>
              <a:ext uri="{FF2B5EF4-FFF2-40B4-BE49-F238E27FC236}">
                <a16:creationId xmlns:a16="http://schemas.microsoft.com/office/drawing/2014/main" id="{C1AD08CE-DDD2-984C-591D-EE416EB7053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167" y="6195419"/>
            <a:ext cx="425285" cy="425285"/>
          </a:xfrm>
          <a:prstGeom prst="rect">
            <a:avLst/>
          </a:prstGeom>
        </p:spPr>
      </p:pic>
      <p:pic>
        <p:nvPicPr>
          <p:cNvPr id="31" name="Immagine 30" descr="Immagine che contiene simbolo, Elementi grafici, Carattere&#10;&#10;Il contenuto generato dall'IA potrebbe non essere corretto.">
            <a:extLst>
              <a:ext uri="{FF2B5EF4-FFF2-40B4-BE49-F238E27FC236}">
                <a16:creationId xmlns:a16="http://schemas.microsoft.com/office/drawing/2014/main" id="{E7554B39-1641-E608-9539-17487CA368C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8431" y="6195418"/>
            <a:ext cx="425287" cy="425287"/>
          </a:xfrm>
          <a:prstGeom prst="rect">
            <a:avLst/>
          </a:prstGeom>
        </p:spPr>
      </p:pic>
      <p:pic>
        <p:nvPicPr>
          <p:cNvPr id="32" name="Immagine 31" descr="Immagine che contiene schermata, Elementi grafici, Carattere, Blu elettrico&#10;&#10;Il contenuto generato dall'IA potrebbe non essere corretto.">
            <a:extLst>
              <a:ext uri="{FF2B5EF4-FFF2-40B4-BE49-F238E27FC236}">
                <a16:creationId xmlns:a16="http://schemas.microsoft.com/office/drawing/2014/main" id="{EA7EB6FE-A04C-D72E-C02F-775F0BCB42A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267" y="6107061"/>
            <a:ext cx="559081" cy="559081"/>
          </a:xfrm>
          <a:prstGeom prst="rect">
            <a:avLst/>
          </a:prstGeom>
        </p:spPr>
      </p:pic>
      <p:pic>
        <p:nvPicPr>
          <p:cNvPr id="33" name="Immagine 32" descr="Immagine che contiene triangolo, simbolo, linea, stella&#10;&#10;Il contenuto generato dall'IA potrebbe non essere corretto.">
            <a:extLst>
              <a:ext uri="{FF2B5EF4-FFF2-40B4-BE49-F238E27FC236}">
                <a16:creationId xmlns:a16="http://schemas.microsoft.com/office/drawing/2014/main" id="{798C3A98-A955-1C94-69ED-763984658B9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884" y="6431031"/>
            <a:ext cx="277176" cy="277176"/>
          </a:xfrm>
          <a:prstGeom prst="rect">
            <a:avLst/>
          </a:prstGeom>
        </p:spPr>
      </p:pic>
      <p:pic>
        <p:nvPicPr>
          <p:cNvPr id="5" name="Immagine 4" descr="Immagine che contiene schermata, smartphone&#10;&#10;Il contenuto generato dall'IA potrebbe non essere corretto.">
            <a:extLst>
              <a:ext uri="{FF2B5EF4-FFF2-40B4-BE49-F238E27FC236}">
                <a16:creationId xmlns:a16="http://schemas.microsoft.com/office/drawing/2014/main" id="{6C641FEA-DC61-09B8-7C78-DE40D281C8D4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7860" y="2308083"/>
            <a:ext cx="1077040" cy="1883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9839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4313FB-78C7-18A2-FEBE-7D822C8B67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FE9E816E-B00F-2D3A-BB95-8CB7E82C30A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208596" cy="685800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" name="Immagine 4" descr="Immagine che contiene testo, schermata, Carattere, Elementi grafici&#10;&#10;Il contenuto generato dall'IA potrebbe non essere corretto.">
            <a:extLst>
              <a:ext uri="{FF2B5EF4-FFF2-40B4-BE49-F238E27FC236}">
                <a16:creationId xmlns:a16="http://schemas.microsoft.com/office/drawing/2014/main" id="{BA6631CB-6722-41AE-9167-116072464BE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alphaModFix amt="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10" b="2499"/>
          <a:stretch/>
        </p:blipFill>
        <p:spPr>
          <a:xfrm rot="16200000">
            <a:off x="4444999" y="-34204"/>
            <a:ext cx="3350357" cy="7303790"/>
          </a:xfrm>
          <a:prstGeom prst="rect">
            <a:avLst/>
          </a:prstGeom>
        </p:spPr>
      </p:pic>
      <p:pic>
        <p:nvPicPr>
          <p:cNvPr id="4" name="Elemento grafico 3">
            <a:extLst>
              <a:ext uri="{FF2B5EF4-FFF2-40B4-BE49-F238E27FC236}">
                <a16:creationId xmlns:a16="http://schemas.microsoft.com/office/drawing/2014/main" id="{6819F925-77AD-1E8E-7969-C09833F62CD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955921" y="185195"/>
            <a:ext cx="896556" cy="896556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A91A5051-C982-F76D-9D48-4629A76C093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141592" y="4081412"/>
            <a:ext cx="1721620" cy="578882"/>
          </a:xfrm>
          <a:prstGeom prst="roundRect">
            <a:avLst/>
          </a:prstGeom>
          <a:solidFill>
            <a:srgbClr val="315786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>
                <a:solidFill>
                  <a:schemeClr val="bg1">
                    <a:lumMod val="95000"/>
                  </a:schemeClr>
                </a:solidFill>
                <a:latin typeface="Abadi" panose="020B0604020104020204" pitchFamily="34" charset="0"/>
              </a:rPr>
              <a:t>Data</a:t>
            </a:r>
          </a:p>
          <a:p>
            <a:pPr algn="ctr"/>
            <a:r>
              <a:rPr lang="en-US" sz="1400">
                <a:solidFill>
                  <a:schemeClr val="bg1">
                    <a:lumMod val="95000"/>
                  </a:schemeClr>
                </a:solidFill>
                <a:latin typeface="Abadi" panose="020B0604020104020204" pitchFamily="34" charset="0"/>
              </a:rPr>
              <a:t>Process</a:t>
            </a:r>
            <a:r>
              <a:rPr lang="en-US" sz="1400" noProof="0" err="1">
                <a:solidFill>
                  <a:schemeClr val="bg1">
                    <a:lumMod val="95000"/>
                  </a:schemeClr>
                </a:solidFill>
                <a:latin typeface="Abadi" panose="020B0604020104020204" pitchFamily="34" charset="0"/>
              </a:rPr>
              <a:t>ing</a:t>
            </a:r>
            <a:endParaRPr lang="en-US" sz="1400" noProof="0">
              <a:solidFill>
                <a:schemeClr val="bg1">
                  <a:lumMod val="95000"/>
                </a:schemeClr>
              </a:solidFill>
              <a:latin typeface="Abadi" panose="020B0604020104020204" pitchFamily="34" charset="0"/>
            </a:endParaRPr>
          </a:p>
        </p:txBody>
      </p:sp>
      <p:pic>
        <p:nvPicPr>
          <p:cNvPr id="24" name="Immagine 23" descr="Immagine che contiene cerchio, Elementi grafici, logo, simbolo&#10;&#10;Il contenuto generato dall'IA potrebbe non essere corretto.">
            <a:extLst>
              <a:ext uri="{FF2B5EF4-FFF2-40B4-BE49-F238E27FC236}">
                <a16:creationId xmlns:a16="http://schemas.microsoft.com/office/drawing/2014/main" id="{D5B7AD37-9F33-447E-FEBB-67FBE04A34A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3195" y="2488606"/>
            <a:ext cx="799059" cy="799059"/>
          </a:xfrm>
          <a:prstGeom prst="rect">
            <a:avLst/>
          </a:prstGeom>
        </p:spPr>
      </p:pic>
      <p:pic>
        <p:nvPicPr>
          <p:cNvPr id="33" name="Immagine 32" descr="Immagine che contiene cerchio, Elementi grafici, Carattere, logo&#10;&#10;Il contenuto generato dall'IA potrebbe non essere corretto.">
            <a:extLst>
              <a:ext uri="{FF2B5EF4-FFF2-40B4-BE49-F238E27FC236}">
                <a16:creationId xmlns:a16="http://schemas.microsoft.com/office/drawing/2014/main" id="{D8FACFC6-E155-2628-E4C3-D0C7B27561B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2873" y="2488606"/>
            <a:ext cx="799059" cy="799059"/>
          </a:xfrm>
          <a:prstGeom prst="rect">
            <a:avLst/>
          </a:prstGeom>
        </p:spPr>
      </p:pic>
      <p:pic>
        <p:nvPicPr>
          <p:cNvPr id="35" name="Immagine 34" descr="Immagine che contiene Elementi grafici, clipart, cerchio, simbolo&#10;&#10;Il contenuto generato dall'IA potrebbe non essere corretto.">
            <a:extLst>
              <a:ext uri="{FF2B5EF4-FFF2-40B4-BE49-F238E27FC236}">
                <a16:creationId xmlns:a16="http://schemas.microsoft.com/office/drawing/2014/main" id="{362229DD-F68C-23D0-87FD-F79A05599EC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5451" y="2471663"/>
            <a:ext cx="799060" cy="799060"/>
          </a:xfrm>
          <a:prstGeom prst="rect">
            <a:avLst/>
          </a:prstGeom>
        </p:spPr>
      </p:pic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5A47DD7E-4351-5D90-30B8-1A1219EC3E9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241914" y="4081412"/>
            <a:ext cx="1721620" cy="578882"/>
          </a:xfrm>
          <a:prstGeom prst="roundRect">
            <a:avLst/>
          </a:prstGeom>
          <a:solidFill>
            <a:srgbClr val="315786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noProof="0">
                <a:solidFill>
                  <a:schemeClr val="bg1">
                    <a:lumMod val="95000"/>
                  </a:schemeClr>
                </a:solidFill>
                <a:latin typeface="Abadi" panose="020B0604020104020204" pitchFamily="34" charset="0"/>
              </a:rPr>
              <a:t>Feature</a:t>
            </a:r>
            <a:br>
              <a:rPr lang="en-US" sz="1400" noProof="0">
                <a:solidFill>
                  <a:schemeClr val="bg1">
                    <a:lumMod val="95000"/>
                  </a:schemeClr>
                </a:solidFill>
                <a:latin typeface="Abadi" panose="020B0604020104020204" pitchFamily="34" charset="0"/>
              </a:rPr>
            </a:br>
            <a:r>
              <a:rPr lang="en-US" sz="1400" noProof="0">
                <a:solidFill>
                  <a:schemeClr val="bg1">
                    <a:lumMod val="95000"/>
                  </a:schemeClr>
                </a:solidFill>
                <a:latin typeface="Abadi" panose="020B0604020104020204" pitchFamily="34" charset="0"/>
              </a:rPr>
              <a:t>Extraction</a:t>
            </a:r>
          </a:p>
        </p:txBody>
      </p: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9A211B37-3C1B-28D6-6927-A7AC1288D3A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7354171" y="4081412"/>
            <a:ext cx="1721620" cy="578882"/>
          </a:xfrm>
          <a:prstGeom prst="roundRect">
            <a:avLst/>
          </a:prstGeom>
          <a:solidFill>
            <a:srgbClr val="315786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noProof="0">
                <a:solidFill>
                  <a:schemeClr val="bg1">
                    <a:lumMod val="95000"/>
                  </a:schemeClr>
                </a:solidFill>
                <a:latin typeface="Abadi" panose="020B0604020104020204" pitchFamily="34" charset="0"/>
              </a:rPr>
              <a:t>Model</a:t>
            </a:r>
            <a:br>
              <a:rPr lang="en-US" sz="1400" noProof="0">
                <a:solidFill>
                  <a:schemeClr val="bg1">
                    <a:lumMod val="95000"/>
                  </a:schemeClr>
                </a:solidFill>
                <a:latin typeface="Abadi" panose="020B0604020104020204" pitchFamily="34" charset="0"/>
              </a:rPr>
            </a:br>
            <a:r>
              <a:rPr lang="en-US" sz="1400" noProof="0">
                <a:solidFill>
                  <a:schemeClr val="bg1">
                    <a:lumMod val="95000"/>
                  </a:schemeClr>
                </a:solidFill>
                <a:latin typeface="Abadi" panose="020B0604020104020204" pitchFamily="34" charset="0"/>
              </a:rPr>
              <a:t>Prediction</a:t>
            </a:r>
          </a:p>
        </p:txBody>
      </p:sp>
      <p:cxnSp>
        <p:nvCxnSpPr>
          <p:cNvPr id="38" name="Connettore diritto 37">
            <a:extLst>
              <a:ext uri="{FF2B5EF4-FFF2-40B4-BE49-F238E27FC236}">
                <a16:creationId xmlns:a16="http://schemas.microsoft.com/office/drawing/2014/main" id="{23A546C3-FB1B-95EF-9A9E-C82473629F79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>
            <a:off x="4009621" y="3470545"/>
            <a:ext cx="0" cy="424778"/>
          </a:xfrm>
          <a:prstGeom prst="line">
            <a:avLst/>
          </a:prstGeom>
          <a:ln>
            <a:solidFill>
              <a:srgbClr val="31578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Connettore diritto 40">
            <a:extLst>
              <a:ext uri="{FF2B5EF4-FFF2-40B4-BE49-F238E27FC236}">
                <a16:creationId xmlns:a16="http://schemas.microsoft.com/office/drawing/2014/main" id="{D5AFF466-756D-8450-5398-6C90078DB650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>
            <a:off x="6112741" y="3470545"/>
            <a:ext cx="0" cy="424778"/>
          </a:xfrm>
          <a:prstGeom prst="line">
            <a:avLst/>
          </a:prstGeom>
          <a:ln>
            <a:solidFill>
              <a:srgbClr val="31578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Connettore diritto 41">
            <a:extLst>
              <a:ext uri="{FF2B5EF4-FFF2-40B4-BE49-F238E27FC236}">
                <a16:creationId xmlns:a16="http://schemas.microsoft.com/office/drawing/2014/main" id="{97149BDC-2A98-688D-5AD4-FB8108AD2129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>
            <a:off x="8226021" y="3470545"/>
            <a:ext cx="0" cy="424778"/>
          </a:xfrm>
          <a:prstGeom prst="line">
            <a:avLst/>
          </a:prstGeom>
          <a:ln>
            <a:solidFill>
              <a:srgbClr val="31578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CasellaDiTesto 43">
            <a:extLst>
              <a:ext uri="{FF2B5EF4-FFF2-40B4-BE49-F238E27FC236}">
                <a16:creationId xmlns:a16="http://schemas.microsoft.com/office/drawing/2014/main" id="{3E5662A4-D3F5-7655-5645-1E206D166DA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29810" y="365131"/>
            <a:ext cx="6849319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3800" b="1">
                <a:solidFill>
                  <a:srgbClr val="00255E"/>
                </a:solidFill>
                <a:latin typeface="Abadi" panose="020B0604020104020204" pitchFamily="34" charset="0"/>
              </a:rPr>
              <a:t>Mobile Architecture </a:t>
            </a:r>
            <a:r>
              <a:rPr lang="it-IT" sz="3800" b="1" err="1">
                <a:solidFill>
                  <a:srgbClr val="00255E"/>
                </a:solidFill>
                <a:latin typeface="Abadi" panose="020B0604020104020204" pitchFamily="34" charset="0"/>
              </a:rPr>
              <a:t>Overview</a:t>
            </a:r>
            <a:endParaRPr lang="it-IT" sz="3800" b="1">
              <a:solidFill>
                <a:srgbClr val="00255E"/>
              </a:solidFill>
              <a:latin typeface="Abadi" panose="020B0604020104020204" pitchFamily="34" charset="0"/>
            </a:endParaRPr>
          </a:p>
        </p:txBody>
      </p:sp>
      <p:cxnSp>
        <p:nvCxnSpPr>
          <p:cNvPr id="46" name="Connettore 2 45">
            <a:extLst>
              <a:ext uri="{FF2B5EF4-FFF2-40B4-BE49-F238E27FC236}">
                <a16:creationId xmlns:a16="http://schemas.microsoft.com/office/drawing/2014/main" id="{7CBC7848-174A-8275-288B-0626873134A9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>
            <a:off x="4649700" y="2889483"/>
            <a:ext cx="802640" cy="0"/>
          </a:xfrm>
          <a:prstGeom prst="straightConnector1">
            <a:avLst/>
          </a:prstGeom>
          <a:ln>
            <a:solidFill>
              <a:srgbClr val="31578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Connettore 2 46">
            <a:extLst>
              <a:ext uri="{FF2B5EF4-FFF2-40B4-BE49-F238E27FC236}">
                <a16:creationId xmlns:a16="http://schemas.microsoft.com/office/drawing/2014/main" id="{CB325BD1-A16A-9ECE-C0DA-1BA0115A6C59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>
            <a:off x="6762980" y="2889483"/>
            <a:ext cx="802640" cy="0"/>
          </a:xfrm>
          <a:prstGeom prst="straightConnector1">
            <a:avLst/>
          </a:prstGeom>
          <a:ln>
            <a:solidFill>
              <a:srgbClr val="31578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Immagine 2" descr="Immagine che contiene schermata, Elementi grafici, Carattere, Blu elettrico&#10;&#10;Il contenuto generato dall'IA potrebbe non essere corretto.">
            <a:extLst>
              <a:ext uri="{FF2B5EF4-FFF2-40B4-BE49-F238E27FC236}">
                <a16:creationId xmlns:a16="http://schemas.microsoft.com/office/drawing/2014/main" id="{EF4CF973-598C-41B6-56A0-1EA263597CD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774" y="361213"/>
            <a:ext cx="707886" cy="707886"/>
          </a:xfrm>
          <a:prstGeom prst="rect">
            <a:avLst/>
          </a:prstGeom>
        </p:spPr>
      </p:pic>
      <p:pic>
        <p:nvPicPr>
          <p:cNvPr id="16" name="Immagine 15" descr="Immagine che contiene Elementi grafici, schermata, simbolo, Carattere&#10;&#10;Il contenuto generato dall'IA potrebbe non essere corretto.">
            <a:extLst>
              <a:ext uri="{FF2B5EF4-FFF2-40B4-BE49-F238E27FC236}">
                <a16:creationId xmlns:a16="http://schemas.microsoft.com/office/drawing/2014/main" id="{8C10301D-154B-90DD-0A56-D8B9615EBC3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6853" y="6173960"/>
            <a:ext cx="425285" cy="425285"/>
          </a:xfrm>
          <a:prstGeom prst="rect">
            <a:avLst/>
          </a:prstGeom>
        </p:spPr>
      </p:pic>
      <p:pic>
        <p:nvPicPr>
          <p:cNvPr id="17" name="Immagine 16" descr="Immagine che contiene simbolo, Elementi grafici&#10;&#10;Il contenuto generato dall'IA potrebbe non essere corretto.">
            <a:extLst>
              <a:ext uri="{FF2B5EF4-FFF2-40B4-BE49-F238E27FC236}">
                <a16:creationId xmlns:a16="http://schemas.microsoft.com/office/drawing/2014/main" id="{645D39B1-846C-718A-005E-CB47F7BE880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3793" y="6195418"/>
            <a:ext cx="425286" cy="425286"/>
          </a:xfrm>
          <a:prstGeom prst="rect">
            <a:avLst/>
          </a:prstGeom>
        </p:spPr>
      </p:pic>
      <p:pic>
        <p:nvPicPr>
          <p:cNvPr id="18" name="Immagine 17" descr="Immagine che contiene simbolo, Elementi grafici, arte, design&#10;&#10;Il contenuto generato dall'IA potrebbe non essere corretto.">
            <a:extLst>
              <a:ext uri="{FF2B5EF4-FFF2-40B4-BE49-F238E27FC236}">
                <a16:creationId xmlns:a16="http://schemas.microsoft.com/office/drawing/2014/main" id="{56240206-A83F-C393-CB34-1E20077A22C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6653" y="6195418"/>
            <a:ext cx="425286" cy="425286"/>
          </a:xfrm>
          <a:prstGeom prst="rect">
            <a:avLst/>
          </a:prstGeom>
        </p:spPr>
      </p:pic>
      <p:pic>
        <p:nvPicPr>
          <p:cNvPr id="19" name="Immagine 18" descr="Immagine che contiene Elementi grafici, grafica, simbolo, Carattere&#10;&#10;Il contenuto generato dall'IA potrebbe non essere corretto.">
            <a:extLst>
              <a:ext uri="{FF2B5EF4-FFF2-40B4-BE49-F238E27FC236}">
                <a16:creationId xmlns:a16="http://schemas.microsoft.com/office/drawing/2014/main" id="{9EA532A1-11B1-49B1-D1AD-CC0B031C85F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0137" y="6201694"/>
            <a:ext cx="425286" cy="425286"/>
          </a:xfrm>
          <a:prstGeom prst="rect">
            <a:avLst/>
          </a:prstGeom>
        </p:spPr>
      </p:pic>
      <p:pic>
        <p:nvPicPr>
          <p:cNvPr id="20" name="Immagine 19" descr="Immagine che contiene schermata, Blu elettrico, simbolo, numero&#10;&#10;Il contenuto generato dall'IA potrebbe non essere corretto.">
            <a:extLst>
              <a:ext uri="{FF2B5EF4-FFF2-40B4-BE49-F238E27FC236}">
                <a16:creationId xmlns:a16="http://schemas.microsoft.com/office/drawing/2014/main" id="{B50AE12F-37DB-F746-A061-653AC6DE970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167" y="6195419"/>
            <a:ext cx="425285" cy="425285"/>
          </a:xfrm>
          <a:prstGeom prst="rect">
            <a:avLst/>
          </a:prstGeom>
        </p:spPr>
      </p:pic>
      <p:pic>
        <p:nvPicPr>
          <p:cNvPr id="21" name="Immagine 20" descr="Immagine che contiene simbolo, Elementi grafici, Carattere&#10;&#10;Il contenuto generato dall'IA potrebbe non essere corretto.">
            <a:extLst>
              <a:ext uri="{FF2B5EF4-FFF2-40B4-BE49-F238E27FC236}">
                <a16:creationId xmlns:a16="http://schemas.microsoft.com/office/drawing/2014/main" id="{2F841F73-A68A-D01B-6483-8CCB7B89534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8431" y="6195418"/>
            <a:ext cx="425287" cy="425287"/>
          </a:xfrm>
          <a:prstGeom prst="rect">
            <a:avLst/>
          </a:prstGeom>
        </p:spPr>
      </p:pic>
      <p:pic>
        <p:nvPicPr>
          <p:cNvPr id="22" name="Immagine 21" descr="Immagine che contiene schermata, Elementi grafici, Carattere, Blu elettrico&#10;&#10;Il contenuto generato dall'IA potrebbe non essere corretto.">
            <a:extLst>
              <a:ext uri="{FF2B5EF4-FFF2-40B4-BE49-F238E27FC236}">
                <a16:creationId xmlns:a16="http://schemas.microsoft.com/office/drawing/2014/main" id="{5E21C28A-0E19-6B6E-EE57-27FB66C8CD3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9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267" y="6107061"/>
            <a:ext cx="559081" cy="559081"/>
          </a:xfrm>
          <a:prstGeom prst="rect">
            <a:avLst/>
          </a:prstGeom>
        </p:spPr>
      </p:pic>
      <p:pic>
        <p:nvPicPr>
          <p:cNvPr id="23" name="Immagine 22" descr="Immagine che contiene triangolo, simbolo, linea, stella&#10;&#10;Il contenuto generato dall'IA potrebbe non essere corretto.">
            <a:extLst>
              <a:ext uri="{FF2B5EF4-FFF2-40B4-BE49-F238E27FC236}">
                <a16:creationId xmlns:a16="http://schemas.microsoft.com/office/drawing/2014/main" id="{2FBA487E-F148-2D71-9E8B-515A13F0C98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884" y="6431031"/>
            <a:ext cx="277176" cy="277176"/>
          </a:xfrm>
          <a:prstGeom prst="rect">
            <a:avLst/>
          </a:prstGeom>
        </p:spPr>
      </p:pic>
      <p:pic>
        <p:nvPicPr>
          <p:cNvPr id="2" name="Immagine 1" descr="Immagine che contiene schermata, smartphone&#10;&#10;Il contenuto generato dall'IA potrebbe non essere corretto.">
            <a:extLst>
              <a:ext uri="{FF2B5EF4-FFF2-40B4-BE49-F238E27FC236}">
                <a16:creationId xmlns:a16="http://schemas.microsoft.com/office/drawing/2014/main" id="{C7CE7F97-3A1F-42DA-DFA7-CA0A655ACD14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181766" y="-256577"/>
            <a:ext cx="3861950" cy="7750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9657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40000">
              <a:srgbClr val="EFF0F4"/>
            </a:gs>
            <a:gs pos="0">
              <a:srgbClr val="D3DCEE"/>
            </a:gs>
            <a:gs pos="100000">
              <a:srgbClr val="D3DCEE"/>
            </a:gs>
          </a:gsLst>
          <a:lin ang="0" scaled="1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317D3CE-850C-05FB-E78F-06EB6A3DEB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C2E6CD3D-13EF-47E1-8B23-93600F8D441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208596" cy="685800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Freccia a gallone 4">
            <a:extLst>
              <a:ext uri="{FF2B5EF4-FFF2-40B4-BE49-F238E27FC236}">
                <a16:creationId xmlns:a16="http://schemas.microsoft.com/office/drawing/2014/main" id="{8DF66578-937D-55E7-6EB9-CA0B639920B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454636" y="3277047"/>
            <a:ext cx="688258" cy="566557"/>
          </a:xfrm>
          <a:prstGeom prst="chevron">
            <a:avLst/>
          </a:prstGeom>
          <a:solidFill>
            <a:srgbClr val="A59EE1"/>
          </a:solidFill>
          <a:ln>
            <a:solidFill>
              <a:srgbClr val="A59EE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>
              <a:solidFill>
                <a:schemeClr val="tx1"/>
              </a:solidFill>
              <a:latin typeface="Abadi" panose="020B0604020104020204" pitchFamily="34" charset="0"/>
            </a:endParaRPr>
          </a:p>
        </p:txBody>
      </p:sp>
      <p:sp>
        <p:nvSpPr>
          <p:cNvPr id="16" name="Freccia a gallone 15">
            <a:extLst>
              <a:ext uri="{FF2B5EF4-FFF2-40B4-BE49-F238E27FC236}">
                <a16:creationId xmlns:a16="http://schemas.microsoft.com/office/drawing/2014/main" id="{7767CC54-BF21-7C27-E75B-FC5C8E14412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147057" y="3277051"/>
            <a:ext cx="688258" cy="566557"/>
          </a:xfrm>
          <a:prstGeom prst="chevron">
            <a:avLst/>
          </a:prstGeom>
          <a:solidFill>
            <a:srgbClr val="A59EE1"/>
          </a:solidFill>
          <a:ln>
            <a:solidFill>
              <a:srgbClr val="A59EE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>
              <a:solidFill>
                <a:schemeClr val="tx1"/>
              </a:solidFill>
              <a:latin typeface="Abadi" panose="020B0604020104020204" pitchFamily="34" charset="0"/>
            </a:endParaRPr>
          </a:p>
        </p:txBody>
      </p:sp>
      <p:sp>
        <p:nvSpPr>
          <p:cNvPr id="18" name="Freccia a gallone 17">
            <a:extLst>
              <a:ext uri="{FF2B5EF4-FFF2-40B4-BE49-F238E27FC236}">
                <a16:creationId xmlns:a16="http://schemas.microsoft.com/office/drawing/2014/main" id="{712E9C0B-C178-849B-C920-28159B66123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835315" y="3277051"/>
            <a:ext cx="688258" cy="566557"/>
          </a:xfrm>
          <a:prstGeom prst="chevron">
            <a:avLst/>
          </a:prstGeom>
          <a:solidFill>
            <a:srgbClr val="A59EE1"/>
          </a:solidFill>
          <a:ln>
            <a:solidFill>
              <a:srgbClr val="A59EE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>
              <a:solidFill>
                <a:schemeClr val="tx1"/>
              </a:solidFill>
              <a:latin typeface="Abadi" panose="020B0604020104020204" pitchFamily="34" charset="0"/>
            </a:endParaRPr>
          </a:p>
        </p:txBody>
      </p:sp>
      <p:sp>
        <p:nvSpPr>
          <p:cNvPr id="19" name="Freccia a gallone 18">
            <a:extLst>
              <a:ext uri="{FF2B5EF4-FFF2-40B4-BE49-F238E27FC236}">
                <a16:creationId xmlns:a16="http://schemas.microsoft.com/office/drawing/2014/main" id="{15E37694-07EF-8E59-9EE6-73B563FB1F9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523573" y="3277050"/>
            <a:ext cx="688258" cy="566557"/>
          </a:xfrm>
          <a:prstGeom prst="chevron">
            <a:avLst/>
          </a:prstGeom>
          <a:solidFill>
            <a:srgbClr val="A59EE1"/>
          </a:solidFill>
          <a:ln>
            <a:solidFill>
              <a:srgbClr val="A59EE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>
              <a:solidFill>
                <a:schemeClr val="tx1"/>
              </a:solidFill>
              <a:latin typeface="Abadi" panose="020B0604020104020204" pitchFamily="34" charset="0"/>
            </a:endParaRPr>
          </a:p>
        </p:txBody>
      </p:sp>
      <p:sp>
        <p:nvSpPr>
          <p:cNvPr id="20" name="Freccia a gallone 19">
            <a:extLst>
              <a:ext uri="{FF2B5EF4-FFF2-40B4-BE49-F238E27FC236}">
                <a16:creationId xmlns:a16="http://schemas.microsoft.com/office/drawing/2014/main" id="{F9B66077-5013-6D47-5B41-5ACB140D7BF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207668" y="3277051"/>
            <a:ext cx="688258" cy="566557"/>
          </a:xfrm>
          <a:prstGeom prst="chevron">
            <a:avLst/>
          </a:prstGeom>
          <a:solidFill>
            <a:srgbClr val="A59EE1"/>
          </a:solidFill>
          <a:ln>
            <a:solidFill>
              <a:srgbClr val="A59EE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>
              <a:solidFill>
                <a:schemeClr val="tx1"/>
              </a:solidFill>
              <a:latin typeface="Abadi" panose="020B0604020104020204" pitchFamily="34" charset="0"/>
            </a:endParaRPr>
          </a:p>
        </p:txBody>
      </p:sp>
      <p:sp>
        <p:nvSpPr>
          <p:cNvPr id="21" name="Freccia a gallone 20">
            <a:extLst>
              <a:ext uri="{FF2B5EF4-FFF2-40B4-BE49-F238E27FC236}">
                <a16:creationId xmlns:a16="http://schemas.microsoft.com/office/drawing/2014/main" id="{F9F968F6-75BC-4D5E-64C8-11D35FB8216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900089" y="3277048"/>
            <a:ext cx="688258" cy="566557"/>
          </a:xfrm>
          <a:prstGeom prst="chevron">
            <a:avLst/>
          </a:prstGeom>
          <a:solidFill>
            <a:srgbClr val="A59EE1"/>
          </a:solidFill>
          <a:ln>
            <a:solidFill>
              <a:srgbClr val="A59EE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>
              <a:solidFill>
                <a:schemeClr val="tx1"/>
              </a:solidFill>
              <a:latin typeface="Abadi" panose="020B0604020104020204" pitchFamily="34" charset="0"/>
            </a:endParaRPr>
          </a:p>
        </p:txBody>
      </p:sp>
      <p:sp>
        <p:nvSpPr>
          <p:cNvPr id="22" name="Freccia a gallone 21">
            <a:extLst>
              <a:ext uri="{FF2B5EF4-FFF2-40B4-BE49-F238E27FC236}">
                <a16:creationId xmlns:a16="http://schemas.microsoft.com/office/drawing/2014/main" id="{2139BACD-9987-ECB5-5EC8-FDC3AAFF8A0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588347" y="3277047"/>
            <a:ext cx="688258" cy="566557"/>
          </a:xfrm>
          <a:prstGeom prst="chevron">
            <a:avLst/>
          </a:prstGeom>
          <a:solidFill>
            <a:srgbClr val="A59EE1"/>
          </a:solidFill>
          <a:ln>
            <a:solidFill>
              <a:srgbClr val="A59EE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>
              <a:solidFill>
                <a:schemeClr val="tx1"/>
              </a:solidFill>
              <a:latin typeface="Abadi" panose="020B0604020104020204" pitchFamily="34" charset="0"/>
            </a:endParaRPr>
          </a:p>
        </p:txBody>
      </p:sp>
      <p:sp>
        <p:nvSpPr>
          <p:cNvPr id="23" name="Freccia a gallone 22">
            <a:extLst>
              <a:ext uri="{FF2B5EF4-FFF2-40B4-BE49-F238E27FC236}">
                <a16:creationId xmlns:a16="http://schemas.microsoft.com/office/drawing/2014/main" id="{5DF9BFBC-B4CF-C9D8-3632-5757B390257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276605" y="3277051"/>
            <a:ext cx="688258" cy="566557"/>
          </a:xfrm>
          <a:prstGeom prst="chevron">
            <a:avLst/>
          </a:prstGeom>
          <a:solidFill>
            <a:srgbClr val="A59EE1"/>
          </a:solidFill>
          <a:ln>
            <a:solidFill>
              <a:srgbClr val="A59EE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>
              <a:solidFill>
                <a:schemeClr val="tx1"/>
              </a:solidFill>
              <a:latin typeface="Abadi" panose="020B0604020104020204" pitchFamily="34" charset="0"/>
            </a:endParaRPr>
          </a:p>
        </p:txBody>
      </p:sp>
      <p:sp>
        <p:nvSpPr>
          <p:cNvPr id="24" name="Freccia a gallone 23">
            <a:extLst>
              <a:ext uri="{FF2B5EF4-FFF2-40B4-BE49-F238E27FC236}">
                <a16:creationId xmlns:a16="http://schemas.microsoft.com/office/drawing/2014/main" id="{6965A0A4-8165-3635-F3B4-5CCA47FE6AA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969026" y="3277048"/>
            <a:ext cx="688258" cy="566557"/>
          </a:xfrm>
          <a:prstGeom prst="chevron">
            <a:avLst/>
          </a:prstGeom>
          <a:solidFill>
            <a:srgbClr val="A59EE1"/>
          </a:solidFill>
          <a:ln>
            <a:solidFill>
              <a:srgbClr val="A59EE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>
              <a:solidFill>
                <a:schemeClr val="tx1"/>
              </a:solidFill>
              <a:latin typeface="Abadi" panose="020B0604020104020204" pitchFamily="34" charset="0"/>
            </a:endParaRPr>
          </a:p>
        </p:txBody>
      </p:sp>
      <p:sp>
        <p:nvSpPr>
          <p:cNvPr id="25" name="Freccia a gallone 24">
            <a:extLst>
              <a:ext uri="{FF2B5EF4-FFF2-40B4-BE49-F238E27FC236}">
                <a16:creationId xmlns:a16="http://schemas.microsoft.com/office/drawing/2014/main" id="{D164F6AC-F44B-2D59-B4C7-89922D60840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657284" y="3277047"/>
            <a:ext cx="688258" cy="566557"/>
          </a:xfrm>
          <a:prstGeom prst="chevron">
            <a:avLst/>
          </a:prstGeom>
          <a:solidFill>
            <a:srgbClr val="A59EE1"/>
          </a:solidFill>
          <a:ln>
            <a:solidFill>
              <a:srgbClr val="A59EE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>
              <a:solidFill>
                <a:schemeClr val="tx1"/>
              </a:solidFill>
              <a:latin typeface="Abadi" panose="020B0604020104020204" pitchFamily="34" charset="0"/>
            </a:endParaRPr>
          </a:p>
        </p:txBody>
      </p:sp>
      <p:sp>
        <p:nvSpPr>
          <p:cNvPr id="26" name="Freccia a gallone 25">
            <a:extLst>
              <a:ext uri="{FF2B5EF4-FFF2-40B4-BE49-F238E27FC236}">
                <a16:creationId xmlns:a16="http://schemas.microsoft.com/office/drawing/2014/main" id="{E323225F-1EC1-976F-6A27-73F2B42D7A9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345542" y="3277051"/>
            <a:ext cx="688258" cy="566557"/>
          </a:xfrm>
          <a:prstGeom prst="chevron">
            <a:avLst/>
          </a:prstGeom>
          <a:solidFill>
            <a:srgbClr val="A59EE1"/>
          </a:solidFill>
          <a:ln>
            <a:solidFill>
              <a:srgbClr val="A59EE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>
              <a:solidFill>
                <a:schemeClr val="tx1"/>
              </a:solidFill>
              <a:latin typeface="Abadi" panose="020B0604020104020204" pitchFamily="34" charset="0"/>
            </a:endParaRPr>
          </a:p>
        </p:txBody>
      </p:sp>
      <p:sp>
        <p:nvSpPr>
          <p:cNvPr id="27" name="Freccia a gallone 26">
            <a:extLst>
              <a:ext uri="{FF2B5EF4-FFF2-40B4-BE49-F238E27FC236}">
                <a16:creationId xmlns:a16="http://schemas.microsoft.com/office/drawing/2014/main" id="{BC1BCC1A-D165-387A-438B-9373837D965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2037963" y="3277048"/>
            <a:ext cx="688258" cy="566557"/>
          </a:xfrm>
          <a:prstGeom prst="chevron">
            <a:avLst/>
          </a:prstGeom>
          <a:solidFill>
            <a:srgbClr val="A59EE1"/>
          </a:solidFill>
          <a:ln>
            <a:solidFill>
              <a:srgbClr val="A59EE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>
              <a:solidFill>
                <a:schemeClr val="tx1"/>
              </a:solidFill>
              <a:latin typeface="Abadi" panose="020B0604020104020204" pitchFamily="34" charset="0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D1EA66D0-F508-8144-4C5B-5597405FD61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942132" y="373865"/>
            <a:ext cx="907165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3600" b="1">
                <a:solidFill>
                  <a:srgbClr val="00255E"/>
                </a:solidFill>
                <a:latin typeface="Abadi" panose="020B0604020104020204" pitchFamily="34" charset="0"/>
              </a:rPr>
              <a:t>User Interface and Features</a:t>
            </a:r>
          </a:p>
        </p:txBody>
      </p:sp>
      <p:pic>
        <p:nvPicPr>
          <p:cNvPr id="4" name="Elemento grafico 3">
            <a:extLst>
              <a:ext uri="{FF2B5EF4-FFF2-40B4-BE49-F238E27FC236}">
                <a16:creationId xmlns:a16="http://schemas.microsoft.com/office/drawing/2014/main" id="{FFE5EE78-8725-9D07-C184-21CD574A1C1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955921" y="185195"/>
            <a:ext cx="896556" cy="896556"/>
          </a:xfrm>
          <a:prstGeom prst="rect">
            <a:avLst/>
          </a:prstGeom>
        </p:spPr>
      </p:pic>
      <p:pic>
        <p:nvPicPr>
          <p:cNvPr id="17" name="Immagine 16" descr="Immagine che contiene schermata, Blu elettrico, simbolo, numero&#10;&#10;Il contenuto generato dall'IA potrebbe non essere corretto.">
            <a:extLst>
              <a:ext uri="{FF2B5EF4-FFF2-40B4-BE49-F238E27FC236}">
                <a16:creationId xmlns:a16="http://schemas.microsoft.com/office/drawing/2014/main" id="{7C52D30D-3EC1-44F6-82EF-68BC71E7187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76" y="349960"/>
            <a:ext cx="567026" cy="567026"/>
          </a:xfrm>
          <a:prstGeom prst="rect">
            <a:avLst/>
          </a:prstGeom>
        </p:spPr>
      </p:pic>
      <p:pic>
        <p:nvPicPr>
          <p:cNvPr id="11" name="Immagine 10" descr="Immagine che contiene Elementi grafici, schermata, simbolo, Carattere&#10;&#10;Il contenuto generato dall'IA potrebbe non essere corretto.">
            <a:extLst>
              <a:ext uri="{FF2B5EF4-FFF2-40B4-BE49-F238E27FC236}">
                <a16:creationId xmlns:a16="http://schemas.microsoft.com/office/drawing/2014/main" id="{7EFE0B7D-1871-A704-AD57-F1DD692F525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6853" y="6173960"/>
            <a:ext cx="425285" cy="425285"/>
          </a:xfrm>
          <a:prstGeom prst="rect">
            <a:avLst/>
          </a:prstGeom>
        </p:spPr>
      </p:pic>
      <p:pic>
        <p:nvPicPr>
          <p:cNvPr id="12" name="Immagine 11" descr="Immagine che contiene simbolo, Elementi grafici&#10;&#10;Il contenuto generato dall'IA potrebbe non essere corretto.">
            <a:extLst>
              <a:ext uri="{FF2B5EF4-FFF2-40B4-BE49-F238E27FC236}">
                <a16:creationId xmlns:a16="http://schemas.microsoft.com/office/drawing/2014/main" id="{7450E641-8B25-4F1E-40D0-43587927B5E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3793" y="6195418"/>
            <a:ext cx="425286" cy="425286"/>
          </a:xfrm>
          <a:prstGeom prst="rect">
            <a:avLst/>
          </a:prstGeom>
        </p:spPr>
      </p:pic>
      <p:pic>
        <p:nvPicPr>
          <p:cNvPr id="13" name="Immagine 12" descr="Immagine che contiene simbolo, Elementi grafici, arte, design&#10;&#10;Il contenuto generato dall'IA potrebbe non essere corretto.">
            <a:extLst>
              <a:ext uri="{FF2B5EF4-FFF2-40B4-BE49-F238E27FC236}">
                <a16:creationId xmlns:a16="http://schemas.microsoft.com/office/drawing/2014/main" id="{33D7A9F1-B498-3873-803E-9922265867B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6653" y="6195418"/>
            <a:ext cx="425286" cy="425286"/>
          </a:xfrm>
          <a:prstGeom prst="rect">
            <a:avLst/>
          </a:prstGeom>
        </p:spPr>
      </p:pic>
      <p:pic>
        <p:nvPicPr>
          <p:cNvPr id="14" name="Immagine 13" descr="Immagine che contiene Elementi grafici, grafica, simbolo, Carattere&#10;&#10;Il contenuto generato dall'IA potrebbe non essere corretto.">
            <a:extLst>
              <a:ext uri="{FF2B5EF4-FFF2-40B4-BE49-F238E27FC236}">
                <a16:creationId xmlns:a16="http://schemas.microsoft.com/office/drawing/2014/main" id="{CF3AE129-62F6-AF5F-C29D-9A403A4E972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0137" y="6201694"/>
            <a:ext cx="425286" cy="425286"/>
          </a:xfrm>
          <a:prstGeom prst="rect">
            <a:avLst/>
          </a:prstGeom>
        </p:spPr>
      </p:pic>
      <p:pic>
        <p:nvPicPr>
          <p:cNvPr id="15" name="Immagine 14" descr="Immagine che contiene schermata, Blu elettrico, simbolo, numero&#10;&#10;Il contenuto generato dall'IA potrebbe non essere corretto.">
            <a:extLst>
              <a:ext uri="{FF2B5EF4-FFF2-40B4-BE49-F238E27FC236}">
                <a16:creationId xmlns:a16="http://schemas.microsoft.com/office/drawing/2014/main" id="{26DCD21E-F02A-8BF4-28A0-57394167C72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167" y="6195419"/>
            <a:ext cx="425285" cy="425285"/>
          </a:xfrm>
          <a:prstGeom prst="rect">
            <a:avLst/>
          </a:prstGeom>
        </p:spPr>
      </p:pic>
      <p:pic>
        <p:nvPicPr>
          <p:cNvPr id="45" name="Immagine 44" descr="Immagine che contiene simbolo, Elementi grafici, Carattere&#10;&#10;Il contenuto generato dall'IA potrebbe non essere corretto.">
            <a:extLst>
              <a:ext uri="{FF2B5EF4-FFF2-40B4-BE49-F238E27FC236}">
                <a16:creationId xmlns:a16="http://schemas.microsoft.com/office/drawing/2014/main" id="{0332803C-4BA3-EEE2-4F91-2ED97AF71B6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8431" y="6195418"/>
            <a:ext cx="425287" cy="425287"/>
          </a:xfrm>
          <a:prstGeom prst="rect">
            <a:avLst/>
          </a:prstGeom>
        </p:spPr>
      </p:pic>
      <p:pic>
        <p:nvPicPr>
          <p:cNvPr id="46" name="Immagine 45" descr="Immagine che contiene schermata, Elementi grafici, Carattere, Blu elettrico&#10;&#10;Il contenuto generato dall'IA potrebbe non essere corretto.">
            <a:extLst>
              <a:ext uri="{FF2B5EF4-FFF2-40B4-BE49-F238E27FC236}">
                <a16:creationId xmlns:a16="http://schemas.microsoft.com/office/drawing/2014/main" id="{26EEED2B-F2C5-11ED-30B5-237E541BE74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584" y="6142875"/>
            <a:ext cx="492182" cy="492182"/>
          </a:xfrm>
          <a:prstGeom prst="rect">
            <a:avLst/>
          </a:prstGeom>
        </p:spPr>
      </p:pic>
      <p:pic>
        <p:nvPicPr>
          <p:cNvPr id="47" name="Immagine 46" descr="Immagine che contiene triangolo, simbolo, linea, stella&#10;&#10;Il contenuto generato dall'IA potrebbe non essere corretto.">
            <a:extLst>
              <a:ext uri="{FF2B5EF4-FFF2-40B4-BE49-F238E27FC236}">
                <a16:creationId xmlns:a16="http://schemas.microsoft.com/office/drawing/2014/main" id="{58CBE428-D054-7E83-33F4-56B2C8DF0B4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6610" y="6460657"/>
            <a:ext cx="277176" cy="277176"/>
          </a:xfrm>
          <a:prstGeom prst="rect">
            <a:avLst/>
          </a:prstGeom>
        </p:spPr>
      </p:pic>
      <p:sp>
        <p:nvSpPr>
          <p:cNvPr id="37" name="Freccia a gallone 36">
            <a:extLst>
              <a:ext uri="{FF2B5EF4-FFF2-40B4-BE49-F238E27FC236}">
                <a16:creationId xmlns:a16="http://schemas.microsoft.com/office/drawing/2014/main" id="{BA95DC84-E1AF-F209-7E31-99E62FC86AE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2722058" y="3276477"/>
            <a:ext cx="688258" cy="566557"/>
          </a:xfrm>
          <a:prstGeom prst="chevron">
            <a:avLst/>
          </a:prstGeom>
          <a:solidFill>
            <a:srgbClr val="A59EE1"/>
          </a:solidFill>
          <a:ln>
            <a:solidFill>
              <a:srgbClr val="A59EE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>
              <a:solidFill>
                <a:schemeClr val="tx1"/>
              </a:solidFill>
              <a:latin typeface="Abadi" panose="020B0604020104020204" pitchFamily="34" charset="0"/>
            </a:endParaRPr>
          </a:p>
        </p:txBody>
      </p:sp>
      <p:sp>
        <p:nvSpPr>
          <p:cNvPr id="41" name="Freccia a gallone 40">
            <a:extLst>
              <a:ext uri="{FF2B5EF4-FFF2-40B4-BE49-F238E27FC236}">
                <a16:creationId xmlns:a16="http://schemas.microsoft.com/office/drawing/2014/main" id="{4A300FCD-9A84-A993-BDA7-FBBA55F8B22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3410316" y="3276476"/>
            <a:ext cx="688258" cy="566557"/>
          </a:xfrm>
          <a:prstGeom prst="chevron">
            <a:avLst/>
          </a:prstGeom>
          <a:solidFill>
            <a:srgbClr val="A59EE1"/>
          </a:solidFill>
          <a:ln>
            <a:solidFill>
              <a:srgbClr val="A59EE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>
              <a:solidFill>
                <a:schemeClr val="tx1"/>
              </a:solidFill>
              <a:latin typeface="Abadi" panose="020B0604020104020204" pitchFamily="34" charset="0"/>
            </a:endParaRPr>
          </a:p>
        </p:txBody>
      </p:sp>
      <p:sp>
        <p:nvSpPr>
          <p:cNvPr id="42" name="Freccia a gallone 41">
            <a:extLst>
              <a:ext uri="{FF2B5EF4-FFF2-40B4-BE49-F238E27FC236}">
                <a16:creationId xmlns:a16="http://schemas.microsoft.com/office/drawing/2014/main" id="{7549FF81-CE42-1A8C-CAB0-2A47FA104C0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098574" y="3276480"/>
            <a:ext cx="688258" cy="566557"/>
          </a:xfrm>
          <a:prstGeom prst="chevron">
            <a:avLst/>
          </a:prstGeom>
          <a:solidFill>
            <a:srgbClr val="A59EE1"/>
          </a:solidFill>
          <a:ln>
            <a:solidFill>
              <a:srgbClr val="A59EE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>
              <a:solidFill>
                <a:schemeClr val="tx1"/>
              </a:solidFill>
              <a:latin typeface="Abadi" panose="020B0604020104020204" pitchFamily="34" charset="0"/>
            </a:endParaRPr>
          </a:p>
        </p:txBody>
      </p:sp>
      <p:sp>
        <p:nvSpPr>
          <p:cNvPr id="43" name="Freccia a gallone 42">
            <a:extLst>
              <a:ext uri="{FF2B5EF4-FFF2-40B4-BE49-F238E27FC236}">
                <a16:creationId xmlns:a16="http://schemas.microsoft.com/office/drawing/2014/main" id="{5F23DF43-CADB-CEF9-AB6C-1F222401A90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790995" y="3276477"/>
            <a:ext cx="688258" cy="566557"/>
          </a:xfrm>
          <a:prstGeom prst="chevron">
            <a:avLst/>
          </a:prstGeom>
          <a:solidFill>
            <a:srgbClr val="A59EE1"/>
          </a:solidFill>
          <a:ln>
            <a:solidFill>
              <a:srgbClr val="A59EE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>
              <a:solidFill>
                <a:schemeClr val="tx1"/>
              </a:solidFill>
              <a:latin typeface="Abadi" panose="020B0604020104020204" pitchFamily="34" charset="0"/>
            </a:endParaRPr>
          </a:p>
        </p:txBody>
      </p:sp>
      <p:sp>
        <p:nvSpPr>
          <p:cNvPr id="44" name="Freccia a gallone 43">
            <a:extLst>
              <a:ext uri="{FF2B5EF4-FFF2-40B4-BE49-F238E27FC236}">
                <a16:creationId xmlns:a16="http://schemas.microsoft.com/office/drawing/2014/main" id="{69C7B80D-4049-C1EC-EE22-0BD5495E811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5479253" y="3276476"/>
            <a:ext cx="688258" cy="566557"/>
          </a:xfrm>
          <a:prstGeom prst="chevron">
            <a:avLst/>
          </a:prstGeom>
          <a:solidFill>
            <a:srgbClr val="A59EE1"/>
          </a:solidFill>
          <a:ln>
            <a:solidFill>
              <a:srgbClr val="A59EE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>
              <a:solidFill>
                <a:schemeClr val="tx1"/>
              </a:solidFill>
              <a:latin typeface="Abadi" panose="020B0604020104020204" pitchFamily="34" charset="0"/>
            </a:endParaRPr>
          </a:p>
        </p:txBody>
      </p:sp>
      <p:sp>
        <p:nvSpPr>
          <p:cNvPr id="48" name="Freccia a gallone 47">
            <a:extLst>
              <a:ext uri="{FF2B5EF4-FFF2-40B4-BE49-F238E27FC236}">
                <a16:creationId xmlns:a16="http://schemas.microsoft.com/office/drawing/2014/main" id="{90EE37E0-AF87-5CE8-C5CC-6F2199EAA93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6167511" y="3276480"/>
            <a:ext cx="688258" cy="566557"/>
          </a:xfrm>
          <a:prstGeom prst="chevron">
            <a:avLst/>
          </a:prstGeom>
          <a:solidFill>
            <a:srgbClr val="A59EE1"/>
          </a:solidFill>
          <a:ln>
            <a:solidFill>
              <a:srgbClr val="A59EE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>
              <a:solidFill>
                <a:schemeClr val="tx1"/>
              </a:solidFill>
              <a:latin typeface="Abadi" panose="020B0604020104020204" pitchFamily="34" charset="0"/>
            </a:endParaRPr>
          </a:p>
        </p:txBody>
      </p:sp>
      <p:sp>
        <p:nvSpPr>
          <p:cNvPr id="49" name="Freccia a gallone 48">
            <a:extLst>
              <a:ext uri="{FF2B5EF4-FFF2-40B4-BE49-F238E27FC236}">
                <a16:creationId xmlns:a16="http://schemas.microsoft.com/office/drawing/2014/main" id="{EAB538CC-19B6-281D-0CBE-8F2FFC156DB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6859932" y="3276477"/>
            <a:ext cx="688258" cy="566557"/>
          </a:xfrm>
          <a:prstGeom prst="chevron">
            <a:avLst/>
          </a:prstGeom>
          <a:solidFill>
            <a:srgbClr val="A59EE1"/>
          </a:solidFill>
          <a:ln>
            <a:solidFill>
              <a:srgbClr val="A59EE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>
              <a:solidFill>
                <a:schemeClr val="tx1"/>
              </a:solidFill>
              <a:latin typeface="Abadi" panose="020B0604020104020204" pitchFamily="34" charset="0"/>
            </a:endParaRPr>
          </a:p>
        </p:txBody>
      </p:sp>
      <p:sp>
        <p:nvSpPr>
          <p:cNvPr id="50" name="Freccia a gallone 49">
            <a:extLst>
              <a:ext uri="{FF2B5EF4-FFF2-40B4-BE49-F238E27FC236}">
                <a16:creationId xmlns:a16="http://schemas.microsoft.com/office/drawing/2014/main" id="{98DB47CB-814D-228E-152A-A1C911DBC40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7552353" y="3275353"/>
            <a:ext cx="688258" cy="566557"/>
          </a:xfrm>
          <a:prstGeom prst="chevron">
            <a:avLst/>
          </a:prstGeom>
          <a:solidFill>
            <a:srgbClr val="A59EE1"/>
          </a:solidFill>
          <a:ln>
            <a:solidFill>
              <a:srgbClr val="A59EE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>
              <a:solidFill>
                <a:schemeClr val="tx1"/>
              </a:solidFill>
              <a:latin typeface="Abadi" panose="020B0604020104020204" pitchFamily="34" charset="0"/>
            </a:endParaRPr>
          </a:p>
        </p:txBody>
      </p:sp>
      <p:pic>
        <p:nvPicPr>
          <p:cNvPr id="61" name="Immagine 60" descr="Immagine che contiene testo, frutto, schermata&#10;&#10;Il contenuto generato dall'IA potrebbe non essere corretto.">
            <a:extLst>
              <a:ext uri="{FF2B5EF4-FFF2-40B4-BE49-F238E27FC236}">
                <a16:creationId xmlns:a16="http://schemas.microsoft.com/office/drawing/2014/main" id="{DB46AFBB-9358-E119-E680-9DA9EBE06BC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38" b="3619"/>
          <a:stretch/>
        </p:blipFill>
        <p:spPr>
          <a:xfrm>
            <a:off x="18267974" y="1521541"/>
            <a:ext cx="2011655" cy="4131525"/>
          </a:xfrm>
          <a:prstGeom prst="rect">
            <a:avLst/>
          </a:prstGeom>
        </p:spPr>
      </p:pic>
      <p:grpSp>
        <p:nvGrpSpPr>
          <p:cNvPr id="72" name="Gruppo 71">
            <a:extLst>
              <a:ext uri="{FF2B5EF4-FFF2-40B4-BE49-F238E27FC236}">
                <a16:creationId xmlns:a16="http://schemas.microsoft.com/office/drawing/2014/main" id="{9DF82429-B6FD-2918-1682-81A273608749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628683" y="1390769"/>
            <a:ext cx="2315238" cy="4319027"/>
            <a:chOff x="6986601" y="1412825"/>
            <a:chExt cx="2607227" cy="4863726"/>
          </a:xfrm>
        </p:grpSpPr>
        <p:pic>
          <p:nvPicPr>
            <p:cNvPr id="73" name="Immagine 72" descr="Immagine che contiene arte, schermata, grafica&#10;&#10;Il contenuto generato dall'IA potrebbe non essere corretto.">
              <a:extLst>
                <a:ext uri="{FF2B5EF4-FFF2-40B4-BE49-F238E27FC236}">
                  <a16:creationId xmlns:a16="http://schemas.microsoft.com/office/drawing/2014/main" id="{6AD40290-8B34-950A-9C2F-EAE3635DFAA5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252"/>
            <a:stretch/>
          </p:blipFill>
          <p:spPr>
            <a:xfrm>
              <a:off x="7144854" y="1500933"/>
              <a:ext cx="2290720" cy="4654061"/>
            </a:xfrm>
            <a:prstGeom prst="rect">
              <a:avLst/>
            </a:prstGeom>
          </p:spPr>
        </p:pic>
        <p:pic>
          <p:nvPicPr>
            <p:cNvPr id="74" name="Immagine 73" descr="Immagine che contiene schermata, smartphone&#10;&#10;Il contenuto generato dall'IA potrebbe non essere corretto.">
              <a:extLst>
                <a:ext uri="{FF2B5EF4-FFF2-40B4-BE49-F238E27FC236}">
                  <a16:creationId xmlns:a16="http://schemas.microsoft.com/office/drawing/2014/main" id="{B8398448-867D-3AE3-E26B-255238A9B4C1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86601" y="1412825"/>
              <a:ext cx="2607227" cy="4863726"/>
            </a:xfrm>
            <a:prstGeom prst="rect">
              <a:avLst/>
            </a:prstGeom>
          </p:spPr>
        </p:pic>
      </p:grpSp>
      <p:pic>
        <p:nvPicPr>
          <p:cNvPr id="76" name="Immagine 75" descr="Immagine che contiene testo, schermata, Carattere, design&#10;&#10;Il contenuto generato dall'IA potrebbe non essere corretto.">
            <a:extLst>
              <a:ext uri="{FF2B5EF4-FFF2-40B4-BE49-F238E27FC236}">
                <a16:creationId xmlns:a16="http://schemas.microsoft.com/office/drawing/2014/main" id="{CA47AFDD-4FA6-7A7E-0BFF-02206E7C1D5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70"/>
          <a:stretch/>
        </p:blipFill>
        <p:spPr>
          <a:xfrm>
            <a:off x="13006509" y="1469520"/>
            <a:ext cx="2036894" cy="4161524"/>
          </a:xfrm>
          <a:prstGeom prst="rect">
            <a:avLst/>
          </a:prstGeom>
        </p:spPr>
      </p:pic>
      <p:pic>
        <p:nvPicPr>
          <p:cNvPr id="77" name="Picture 5" descr="Immagine che contiene schermata, smartphone&#10;&#10;Il contenuto generato dall'IA potrebbe non essere corretto., Picture">
            <a:extLst>
              <a:ext uri="{FF2B5EF4-FFF2-40B4-BE49-F238E27FC236}">
                <a16:creationId xmlns:a16="http://schemas.microsoft.com/office/drawing/2014/main" id="{07B6BCCF-1E9D-5E20-1B97-4A65577925B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2867336" y="1390769"/>
            <a:ext cx="2315237" cy="4319027"/>
          </a:xfrm>
          <a:prstGeom prst="rect">
            <a:avLst/>
          </a:prstGeom>
        </p:spPr>
      </p:pic>
      <p:pic>
        <p:nvPicPr>
          <p:cNvPr id="62" name="Picture 5" descr="Immagine che contiene schermata, smartphone&#10;&#10;Il contenuto generato dall'IA potrebbe non essere corretto., Picture">
            <a:extLst>
              <a:ext uri="{FF2B5EF4-FFF2-40B4-BE49-F238E27FC236}">
                <a16:creationId xmlns:a16="http://schemas.microsoft.com/office/drawing/2014/main" id="{D901D463-6F2E-F8B0-F499-55D0AE8CF60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8118264" y="1390769"/>
            <a:ext cx="2311075" cy="4319027"/>
          </a:xfrm>
          <a:prstGeom prst="rect">
            <a:avLst/>
          </a:prstGeom>
        </p:spPr>
      </p:pic>
      <p:sp>
        <p:nvSpPr>
          <p:cNvPr id="7" name="Freccia a gallone 6">
            <a:extLst>
              <a:ext uri="{FF2B5EF4-FFF2-40B4-BE49-F238E27FC236}">
                <a16:creationId xmlns:a16="http://schemas.microsoft.com/office/drawing/2014/main" id="{D3B056BA-BE71-2C17-DAA9-6864933532F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2763036">
            <a:off x="4282521" y="4294058"/>
            <a:ext cx="688258" cy="566557"/>
          </a:xfrm>
          <a:prstGeom prst="chevron">
            <a:avLst/>
          </a:prstGeom>
          <a:solidFill>
            <a:srgbClr val="A59EE1"/>
          </a:solidFill>
          <a:ln>
            <a:solidFill>
              <a:srgbClr val="A59EE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>
              <a:solidFill>
                <a:schemeClr val="tx1"/>
              </a:solidFill>
              <a:latin typeface="Abadi" panose="020B0604020104020204" pitchFamily="34" charset="0"/>
            </a:endParaRPr>
          </a:p>
        </p:txBody>
      </p:sp>
      <p:sp>
        <p:nvSpPr>
          <p:cNvPr id="9" name="Freccia a gallone 8">
            <a:extLst>
              <a:ext uri="{FF2B5EF4-FFF2-40B4-BE49-F238E27FC236}">
                <a16:creationId xmlns:a16="http://schemas.microsoft.com/office/drawing/2014/main" id="{8ADF17BD-89D9-0D39-5E0B-A1135EA6193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2763036">
            <a:off x="4745126" y="4753447"/>
            <a:ext cx="688258" cy="566557"/>
          </a:xfrm>
          <a:prstGeom prst="chevron">
            <a:avLst/>
          </a:prstGeom>
          <a:solidFill>
            <a:srgbClr val="A59EE1"/>
          </a:solidFill>
          <a:ln>
            <a:solidFill>
              <a:srgbClr val="A59EE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>
              <a:solidFill>
                <a:schemeClr val="tx1"/>
              </a:solidFill>
              <a:latin typeface="Abadi" panose="020B0604020104020204" pitchFamily="34" charset="0"/>
            </a:endParaRPr>
          </a:p>
        </p:txBody>
      </p:sp>
      <p:pic>
        <p:nvPicPr>
          <p:cNvPr id="6" name="Immagine 5" descr="Immagine che contiene testo, schermata, Carattere, design&#10;&#10;Il contenuto generato dall'IA potrebbe non essere corretto.">
            <a:extLst>
              <a:ext uri="{FF2B5EF4-FFF2-40B4-BE49-F238E27FC236}">
                <a16:creationId xmlns:a16="http://schemas.microsoft.com/office/drawing/2014/main" id="{5318CA06-6554-BE0E-1E4D-FA21B1D6223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6" t="42515" r="6995" b="36768"/>
          <a:stretch/>
        </p:blipFill>
        <p:spPr>
          <a:xfrm>
            <a:off x="5284235" y="5177499"/>
            <a:ext cx="1635749" cy="84870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1" name="Immagine 30" descr="Immagine che contiene testo, schermata, Carattere, Elementi grafici&#10;&#10;Il contenuto generato dall'IA potrebbe non essere corretto.">
            <a:extLst>
              <a:ext uri="{FF2B5EF4-FFF2-40B4-BE49-F238E27FC236}">
                <a16:creationId xmlns:a16="http://schemas.microsoft.com/office/drawing/2014/main" id="{149ADF67-B032-9A01-B6C8-91A5C17CCB7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10" b="2499"/>
          <a:stretch/>
        </p:blipFill>
        <p:spPr>
          <a:xfrm>
            <a:off x="2507178" y="1469010"/>
            <a:ext cx="2045853" cy="4132843"/>
          </a:xfrm>
          <a:prstGeom prst="rect">
            <a:avLst/>
          </a:prstGeom>
        </p:spPr>
      </p:pic>
      <p:pic>
        <p:nvPicPr>
          <p:cNvPr id="32" name="Immagine 31" descr="Immagine che contiene schermata, smartphone&#10;&#10;Il contenuto generato dall'IA potrebbe non essere corretto.">
            <a:extLst>
              <a:ext uri="{FF2B5EF4-FFF2-40B4-BE49-F238E27FC236}">
                <a16:creationId xmlns:a16="http://schemas.microsoft.com/office/drawing/2014/main" id="{2FA6C504-3648-F406-2E4F-8EC276C4F330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2487" y="1390769"/>
            <a:ext cx="2315237" cy="4319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7261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"/>
                            </p:stCondLst>
                            <p:childTnLst>
                              <p:par>
                                <p:cTn id="14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4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-2.59259E-6 L -0.86041 -2.59259E-6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3021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-2.59259E-6 L -0.86041 -2.59259E-6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3021" y="0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3.33333E-6 L -0.86042 3.33333E-6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3021" y="0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-2.59259E-6 L -0.86041 -2.59259E-6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3021" y="0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2.59259E-6 L -0.86042 -2.59259E-6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3021" y="0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-2.59259E-6 L -0.86041 -2.59259E-6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3021" y="0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2.59259E-6 L -0.86042 -2.59259E-6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3021" y="0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-2.59259E-6 L -0.86041 -2.59259E-6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3021" y="0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1.48148E-6 L -0.86042 -1.48148E-6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3021" y="0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1.48148E-6 L -0.86042 -1.48148E-6 " pathEditMode="relative" rAng="0" ptsTypes="AA">
                                      <p:cBhvr>
                                        <p:cTn id="42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3021" y="0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1.48148E-6 L -0.86042 -1.48148E-6 " pathEditMode="relative" rAng="0" ptsTypes="AA">
                                      <p:cBhvr>
                                        <p:cTn id="44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3021" y="0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-1.48148E-6 L -0.86042 -1.48148E-6 " pathEditMode="relative" rAng="0" ptsTypes="AA">
                                      <p:cBhvr>
                                        <p:cTn id="46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3021" y="0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1.48148E-6 L -0.86042 -1.48148E-6 " pathEditMode="relative" rAng="0" ptsTypes="AA">
                                      <p:cBhvr>
                                        <p:cTn id="48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3021" y="0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1.48148E-6 L -0.86041 -1.48148E-6 " pathEditMode="relative" rAng="0" ptsTypes="AA">
                                      <p:cBhvr>
                                        <p:cTn id="50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3021" y="0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1.48148E-6 L -0.86041 -1.48148E-6 " pathEditMode="relative" rAng="0" ptsTypes="AA">
                                      <p:cBhvr>
                                        <p:cTn id="52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3021" y="0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1.48148E-6 L -0.86041 -1.48148E-6 " pathEditMode="relative" rAng="0" ptsTypes="AA">
                                      <p:cBhvr>
                                        <p:cTn id="54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3021" y="0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1.48148E-6 L -0.86041 -1.48148E-6 " pathEditMode="relative" rAng="0" ptsTypes="AA">
                                      <p:cBhvr>
                                        <p:cTn id="56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3021" y="0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1.48148E-6 L -0.86041 -1.48148E-6 " pathEditMode="relative" rAng="0" ptsTypes="AA">
                                      <p:cBhvr>
                                        <p:cTn id="58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3021" y="0"/>
                                    </p:animMotion>
                                  </p:childTnLst>
                                </p:cTn>
                              </p:par>
                              <p:par>
                                <p:cTn id="59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1.48148E-6 L -0.86041 -1.48148E-6 " pathEditMode="relative" rAng="0" ptsTypes="AA">
                                      <p:cBhvr>
                                        <p:cTn id="60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3021" y="0"/>
                                    </p:animMotion>
                                  </p:childTnLst>
                                </p:cTn>
                              </p:par>
                              <p:par>
                                <p:cTn id="61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1.48148E-6 L -0.86042 -1.48148E-6 " pathEditMode="relative" rAng="0" ptsTypes="AA">
                                      <p:cBhvr>
                                        <p:cTn id="62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3021" y="0"/>
                                    </p:animMotion>
                                  </p:childTnLst>
                                </p:cTn>
                              </p:par>
                              <p:par>
                                <p:cTn id="63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-1.48148E-6 L -0.86041 -1.48148E-6 " pathEditMode="relative" rAng="0" ptsTypes="AA">
                                      <p:cBhvr>
                                        <p:cTn id="64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3021" y="0"/>
                                    </p:animMotion>
                                  </p:childTnLst>
                                </p:cTn>
                              </p:par>
                              <p:par>
                                <p:cTn id="65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1.48148E-6 L -0.86042 -1.48148E-6 " pathEditMode="relative" rAng="0" ptsTypes="AA">
                                      <p:cBhvr>
                                        <p:cTn id="66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3021" y="0"/>
                                    </p:animMotion>
                                  </p:childTnLst>
                                </p:cTn>
                              </p:par>
                              <p:par>
                                <p:cTn id="67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-1.48148E-6 L -0.86042 -1.48148E-6 " pathEditMode="relative" rAng="0" ptsTypes="AA">
                                      <p:cBhvr>
                                        <p:cTn id="68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3021" y="0"/>
                                    </p:animMotion>
                                  </p:childTnLst>
                                </p:cTn>
                              </p:par>
                              <p:par>
                                <p:cTn id="69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1.48148E-6 L -0.86042 -1.48148E-6 " pathEditMode="relative" rAng="0" ptsTypes="AA">
                                      <p:cBhvr>
                                        <p:cTn id="70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3021" y="0"/>
                                    </p:animMotion>
                                  </p:childTnLst>
                                </p:cTn>
                              </p:par>
                              <p:par>
                                <p:cTn id="71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-1.48148E-6 L -0.86042 -1.48148E-6 " pathEditMode="relative" rAng="0" ptsTypes="AA">
                                      <p:cBhvr>
                                        <p:cTn id="72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3021" y="0"/>
                                    </p:animMotion>
                                  </p:childTnLst>
                                </p:cTn>
                              </p:par>
                              <p:par>
                                <p:cTn id="73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1.48148E-6 L -0.86042 -1.48148E-6 " pathEditMode="relative" rAng="0" ptsTypes="AA">
                                      <p:cBhvr>
                                        <p:cTn id="74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3021" y="0"/>
                                    </p:animMotion>
                                  </p:childTnLst>
                                </p:cTn>
                              </p:par>
                              <p:par>
                                <p:cTn id="75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1.48148E-6 L -0.86042 -1.48148E-6 " pathEditMode="relative" rAng="0" ptsTypes="AA">
                                      <p:cBhvr>
                                        <p:cTn id="76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3021" y="0"/>
                                    </p:animMotion>
                                  </p:childTnLst>
                                </p:cTn>
                              </p:par>
                              <p:par>
                                <p:cTn id="77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0 L -0.86042 0 " pathEditMode="relative" rAng="0" ptsTypes="AA">
                                      <p:cBhvr>
                                        <p:cTn id="78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3021" y="0"/>
                                    </p:animMotion>
                                  </p:childTnLst>
                                </p:cTn>
                              </p:par>
                              <p:par>
                                <p:cTn id="79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1.11111E-6 L -0.86042 -1.11111E-6 " pathEditMode="relative" rAng="0" ptsTypes="AA">
                                      <p:cBhvr>
                                        <p:cTn id="80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3021" y="0"/>
                                    </p:animMotion>
                                  </p:childTnLst>
                                </p:cTn>
                              </p:par>
                              <p:par>
                                <p:cTn id="81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1.11111E-6 L -0.86042 -1.11111E-6 " pathEditMode="relative" rAng="0" ptsTypes="AA">
                                      <p:cBhvr>
                                        <p:cTn id="8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302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6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37" grpId="0" animBg="1"/>
      <p:bldP spid="41" grpId="0" animBg="1"/>
      <p:bldP spid="42" grpId="0" animBg="1"/>
      <p:bldP spid="43" grpId="0" animBg="1"/>
      <p:bldP spid="44" grpId="0" animBg="1"/>
      <p:bldP spid="48" grpId="0" animBg="1"/>
      <p:bldP spid="49" grpId="0" animBg="1"/>
      <p:bldP spid="50" grpId="0" animBg="1"/>
      <p:bldP spid="7" grpId="0" animBg="1"/>
      <p:bldP spid="7" grpId="1" animBg="1"/>
      <p:bldP spid="9" grpId="0" animBg="1"/>
      <p:bldP spid="9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40000">
              <a:srgbClr val="EFF0F4"/>
            </a:gs>
            <a:gs pos="0">
              <a:srgbClr val="D3DCEE"/>
            </a:gs>
            <a:gs pos="100000">
              <a:srgbClr val="D3DCEE"/>
            </a:gs>
          </a:gsLst>
          <a:lin ang="0" scaled="1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F609816-5577-89FD-5A1C-30B9B3898C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F255D221-AE35-88EE-D12A-4976CF275DE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208596" cy="6858000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83" name="Immagine 82" descr="Immagine che contiene testo, schermata, Carattere, grafica&#10;&#10;Il contenuto generato dall'IA potrebbe non essere corretto.">
            <a:extLst>
              <a:ext uri="{FF2B5EF4-FFF2-40B4-BE49-F238E27FC236}">
                <a16:creationId xmlns:a16="http://schemas.microsoft.com/office/drawing/2014/main" id="{45080F8D-4E1E-9A28-3F46-EB4D32145E4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96" b="4453"/>
          <a:stretch/>
        </p:blipFill>
        <p:spPr>
          <a:xfrm>
            <a:off x="2470590" y="1518292"/>
            <a:ext cx="2123195" cy="4075611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2CA4F6D2-21BE-274A-2980-76866686853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942132" y="373865"/>
            <a:ext cx="907165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3600" b="1">
                <a:solidFill>
                  <a:srgbClr val="00255E"/>
                </a:solidFill>
                <a:latin typeface="Abadi" panose="020B0604020104020204" pitchFamily="34" charset="0"/>
              </a:rPr>
              <a:t>User Interface and Features</a:t>
            </a:r>
          </a:p>
        </p:txBody>
      </p:sp>
      <p:pic>
        <p:nvPicPr>
          <p:cNvPr id="4" name="Elemento grafico 3">
            <a:extLst>
              <a:ext uri="{FF2B5EF4-FFF2-40B4-BE49-F238E27FC236}">
                <a16:creationId xmlns:a16="http://schemas.microsoft.com/office/drawing/2014/main" id="{832CB78F-9F1C-B433-7306-7E3624D9CD7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955921" y="185195"/>
            <a:ext cx="896556" cy="896556"/>
          </a:xfrm>
          <a:prstGeom prst="rect">
            <a:avLst/>
          </a:prstGeom>
        </p:spPr>
      </p:pic>
      <p:pic>
        <p:nvPicPr>
          <p:cNvPr id="20" name="Immagine 19" descr="Immagine che contiene schermata, Blu elettrico, simbolo, numero&#10;&#10;Il contenuto generato dall'IA potrebbe non essere corretto.">
            <a:extLst>
              <a:ext uri="{FF2B5EF4-FFF2-40B4-BE49-F238E27FC236}">
                <a16:creationId xmlns:a16="http://schemas.microsoft.com/office/drawing/2014/main" id="{2FDAD728-DF98-E93D-AFF8-0849C922532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76" y="349960"/>
            <a:ext cx="567026" cy="567026"/>
          </a:xfrm>
          <a:prstGeom prst="rect">
            <a:avLst/>
          </a:prstGeom>
        </p:spPr>
      </p:pic>
      <p:pic>
        <p:nvPicPr>
          <p:cNvPr id="11" name="Immagine 10" descr="Immagine che contiene Elementi grafici, schermata, simbolo, Carattere&#10;&#10;Il contenuto generato dall'IA potrebbe non essere corretto.">
            <a:extLst>
              <a:ext uri="{FF2B5EF4-FFF2-40B4-BE49-F238E27FC236}">
                <a16:creationId xmlns:a16="http://schemas.microsoft.com/office/drawing/2014/main" id="{82A61CE9-6BA1-63BE-E971-1DEC2E756F9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6853" y="6173960"/>
            <a:ext cx="425285" cy="425285"/>
          </a:xfrm>
          <a:prstGeom prst="rect">
            <a:avLst/>
          </a:prstGeom>
        </p:spPr>
      </p:pic>
      <p:pic>
        <p:nvPicPr>
          <p:cNvPr id="12" name="Immagine 11" descr="Immagine che contiene simbolo, Elementi grafici&#10;&#10;Il contenuto generato dall'IA potrebbe non essere corretto.">
            <a:extLst>
              <a:ext uri="{FF2B5EF4-FFF2-40B4-BE49-F238E27FC236}">
                <a16:creationId xmlns:a16="http://schemas.microsoft.com/office/drawing/2014/main" id="{D8818F16-7AA3-2A0A-89FF-517920BCFA8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3793" y="6195418"/>
            <a:ext cx="425286" cy="425286"/>
          </a:xfrm>
          <a:prstGeom prst="rect">
            <a:avLst/>
          </a:prstGeom>
        </p:spPr>
      </p:pic>
      <p:pic>
        <p:nvPicPr>
          <p:cNvPr id="13" name="Immagine 12" descr="Immagine che contiene simbolo, Elementi grafici, arte, design&#10;&#10;Il contenuto generato dall'IA potrebbe non essere corretto.">
            <a:extLst>
              <a:ext uri="{FF2B5EF4-FFF2-40B4-BE49-F238E27FC236}">
                <a16:creationId xmlns:a16="http://schemas.microsoft.com/office/drawing/2014/main" id="{82E0FCE8-190B-525F-0C9A-6685C890BC4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6653" y="6195418"/>
            <a:ext cx="425286" cy="425286"/>
          </a:xfrm>
          <a:prstGeom prst="rect">
            <a:avLst/>
          </a:prstGeom>
        </p:spPr>
      </p:pic>
      <p:pic>
        <p:nvPicPr>
          <p:cNvPr id="14" name="Immagine 13" descr="Immagine che contiene Elementi grafici, grafica, simbolo, Carattere&#10;&#10;Il contenuto generato dall'IA potrebbe non essere corretto.">
            <a:extLst>
              <a:ext uri="{FF2B5EF4-FFF2-40B4-BE49-F238E27FC236}">
                <a16:creationId xmlns:a16="http://schemas.microsoft.com/office/drawing/2014/main" id="{CFB1E7AC-1BCA-0E40-4B56-9F064C519FC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0137" y="6201694"/>
            <a:ext cx="425286" cy="425286"/>
          </a:xfrm>
          <a:prstGeom prst="rect">
            <a:avLst/>
          </a:prstGeom>
        </p:spPr>
      </p:pic>
      <p:pic>
        <p:nvPicPr>
          <p:cNvPr id="15" name="Immagine 14" descr="Immagine che contiene schermata, Blu elettrico, simbolo, numero&#10;&#10;Il contenuto generato dall'IA potrebbe non essere corretto.">
            <a:extLst>
              <a:ext uri="{FF2B5EF4-FFF2-40B4-BE49-F238E27FC236}">
                <a16:creationId xmlns:a16="http://schemas.microsoft.com/office/drawing/2014/main" id="{59DECC41-1ADC-9372-988B-4B010977A7C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6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167" y="6195419"/>
            <a:ext cx="425285" cy="425285"/>
          </a:xfrm>
          <a:prstGeom prst="rect">
            <a:avLst/>
          </a:prstGeom>
        </p:spPr>
      </p:pic>
      <p:pic>
        <p:nvPicPr>
          <p:cNvPr id="16" name="Immagine 15" descr="Immagine che contiene simbolo, Elementi grafici, Carattere&#10;&#10;Il contenuto generato dall'IA potrebbe non essere corretto.">
            <a:extLst>
              <a:ext uri="{FF2B5EF4-FFF2-40B4-BE49-F238E27FC236}">
                <a16:creationId xmlns:a16="http://schemas.microsoft.com/office/drawing/2014/main" id="{D33280C4-D3DC-598B-5630-19165E8D35C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8431" y="6195418"/>
            <a:ext cx="425287" cy="425287"/>
          </a:xfrm>
          <a:prstGeom prst="rect">
            <a:avLst/>
          </a:prstGeom>
        </p:spPr>
      </p:pic>
      <p:pic>
        <p:nvPicPr>
          <p:cNvPr id="17" name="Immagine 16" descr="Immagine che contiene schermata, Elementi grafici, Carattere, Blu elettrico&#10;&#10;Il contenuto generato dall'IA potrebbe non essere corretto.">
            <a:extLst>
              <a:ext uri="{FF2B5EF4-FFF2-40B4-BE49-F238E27FC236}">
                <a16:creationId xmlns:a16="http://schemas.microsoft.com/office/drawing/2014/main" id="{1CC3F874-113A-168B-3831-28DCA1319D5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584" y="6142875"/>
            <a:ext cx="492182" cy="492182"/>
          </a:xfrm>
          <a:prstGeom prst="rect">
            <a:avLst/>
          </a:prstGeom>
        </p:spPr>
      </p:pic>
      <p:pic>
        <p:nvPicPr>
          <p:cNvPr id="18" name="Immagine 17" descr="Immagine che contiene triangolo, simbolo, linea, stella&#10;&#10;Il contenuto generato dall'IA potrebbe non essere corretto.">
            <a:extLst>
              <a:ext uri="{FF2B5EF4-FFF2-40B4-BE49-F238E27FC236}">
                <a16:creationId xmlns:a16="http://schemas.microsoft.com/office/drawing/2014/main" id="{A7E82C78-D881-F8BF-620F-66CC814EA3B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6610" y="6460657"/>
            <a:ext cx="277176" cy="277176"/>
          </a:xfrm>
          <a:prstGeom prst="rect">
            <a:avLst/>
          </a:prstGeom>
        </p:spPr>
      </p:pic>
      <p:pic>
        <p:nvPicPr>
          <p:cNvPr id="86" name="Immagine 85" descr="Immagine che contiene testo, schermata, frutto&#10;&#10;Il contenuto generato dall'IA potrebbe non essere corretto.">
            <a:extLst>
              <a:ext uri="{FF2B5EF4-FFF2-40B4-BE49-F238E27FC236}">
                <a16:creationId xmlns:a16="http://schemas.microsoft.com/office/drawing/2014/main" id="{3BFAA056-A32F-736D-18C2-31E701C5B03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88" b="4588"/>
          <a:stretch/>
        </p:blipFill>
        <p:spPr>
          <a:xfrm>
            <a:off x="7754169" y="1514635"/>
            <a:ext cx="2093004" cy="4079268"/>
          </a:xfrm>
          <a:prstGeom prst="rect">
            <a:avLst/>
          </a:prstGeom>
        </p:spPr>
      </p:pic>
      <p:pic>
        <p:nvPicPr>
          <p:cNvPr id="6" name="Immagine 5" descr="Immagine che contiene testo, frutto, schermata&#10;&#10;Il contenuto generato dall'IA potrebbe non essere corretto.">
            <a:extLst>
              <a:ext uri="{FF2B5EF4-FFF2-40B4-BE49-F238E27FC236}">
                <a16:creationId xmlns:a16="http://schemas.microsoft.com/office/drawing/2014/main" id="{F5278749-0E8A-C116-5A19-6264339D9FF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5">
            <a:alphaModFix amt="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38" b="3619"/>
          <a:stretch/>
        </p:blipFill>
        <p:spPr>
          <a:xfrm>
            <a:off x="7771424" y="1521541"/>
            <a:ext cx="2011655" cy="4131525"/>
          </a:xfrm>
          <a:prstGeom prst="rect">
            <a:avLst/>
          </a:prstGeom>
        </p:spPr>
      </p:pic>
      <p:pic>
        <p:nvPicPr>
          <p:cNvPr id="22" name="Picture 5" descr="Immagine che contiene schermata, smartphone&#10;&#10;Il contenuto generato dall'IA potrebbe non essere corretto., Picture">
            <a:extLst>
              <a:ext uri="{FF2B5EF4-FFF2-40B4-BE49-F238E27FC236}">
                <a16:creationId xmlns:a16="http://schemas.microsoft.com/office/drawing/2014/main" id="{37ED6FD4-78DB-AF19-A959-D0F1BB03CAB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625144" y="1390769"/>
            <a:ext cx="2311075" cy="4319027"/>
          </a:xfrm>
          <a:prstGeom prst="rect">
            <a:avLst/>
          </a:prstGeom>
        </p:spPr>
      </p:pic>
      <p:pic>
        <p:nvPicPr>
          <p:cNvPr id="5" name="Immagine 4" descr="Immagine che contiene testo, schermata, Carattere, design&#10;&#10;Il contenuto generato dall'IA potrebbe non essere corretto.">
            <a:extLst>
              <a:ext uri="{FF2B5EF4-FFF2-40B4-BE49-F238E27FC236}">
                <a16:creationId xmlns:a16="http://schemas.microsoft.com/office/drawing/2014/main" id="{6EE79151-4A4F-A613-5CD4-F28F25D6C75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7">
            <a:alphaModFix amt="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70"/>
          <a:stretch/>
        </p:blipFill>
        <p:spPr>
          <a:xfrm>
            <a:off x="2509959" y="1469520"/>
            <a:ext cx="2036894" cy="4161524"/>
          </a:xfrm>
          <a:prstGeom prst="rect">
            <a:avLst/>
          </a:prstGeom>
        </p:spPr>
      </p:pic>
      <p:pic>
        <p:nvPicPr>
          <p:cNvPr id="23" name="Picture 5" descr="Immagine che contiene schermata, smartphone&#10;&#10;Il contenuto generato dall'IA potrebbe non essere corretto., Picture">
            <a:extLst>
              <a:ext uri="{FF2B5EF4-FFF2-40B4-BE49-F238E27FC236}">
                <a16:creationId xmlns:a16="http://schemas.microsoft.com/office/drawing/2014/main" id="{80ACD318-DD33-F386-026A-764E5D3C660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374216" y="1390769"/>
            <a:ext cx="2315237" cy="4319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1506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829</Words>
  <Application>Microsoft Office PowerPoint</Application>
  <PresentationFormat>Widescreen</PresentationFormat>
  <Paragraphs>141</Paragraphs>
  <Slides>23</Slides>
  <Notes>8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23</vt:i4>
      </vt:variant>
    </vt:vector>
  </HeadingPairs>
  <TitlesOfParts>
    <vt:vector size="30" baseType="lpstr">
      <vt:lpstr>Abadi</vt:lpstr>
      <vt:lpstr>Aptos</vt:lpstr>
      <vt:lpstr>Aptos Display</vt:lpstr>
      <vt:lpstr>Aptos ExtraBold</vt:lpstr>
      <vt:lpstr>Arial</vt:lpstr>
      <vt:lpstr>Cascadia Code Light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/>
  <cp:lastModifiedBy>Alex Sgammato</cp:lastModifiedBy>
  <cp:revision>1</cp:revision>
  <dcterms:created xsi:type="dcterms:W3CDTF">2025-05-12T09:21:55Z</dcterms:created>
  <dcterms:modified xsi:type="dcterms:W3CDTF">2025-05-21T15:45:32Z</dcterms:modified>
</cp:coreProperties>
</file>